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sldIdLst>
    <p:sldId id="256" r:id="rId2"/>
    <p:sldId id="257" r:id="rId3"/>
    <p:sldId id="268" r:id="rId4"/>
    <p:sldId id="260" r:id="rId5"/>
    <p:sldId id="261" r:id="rId6"/>
    <p:sldId id="262" r:id="rId7"/>
    <p:sldId id="263" r:id="rId8"/>
    <p:sldId id="267" r:id="rId9"/>
    <p:sldId id="265" r:id="rId10"/>
    <p:sldId id="269" r:id="rId11"/>
    <p:sldId id="270" r:id="rId12"/>
    <p:sldId id="264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68" autoAdjust="0"/>
    <p:restoredTop sz="94660"/>
  </p:normalViewPr>
  <p:slideViewPr>
    <p:cSldViewPr snapToGrid="0">
      <p:cViewPr varScale="1">
        <p:scale>
          <a:sx n="88" d="100"/>
          <a:sy n="88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_____Microsoft_Excel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_____Microsoft_Excel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_____Microsoft_Excel2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microsoft.com/office/2011/relationships/chartStyle" Target="style4.xml"/><Relationship Id="rId1" Type="http://schemas.openxmlformats.org/officeDocument/2006/relationships/oleObject" Target="file:///C:\Users\HP\Desktop\Project\zomato-restaurants-data\zomato%20(Recovered).xlsx" TargetMode="External"/><Relationship Id="rId4" Type="http://schemas.openxmlformats.org/officeDocument/2006/relationships/themeOverride" Target="../theme/themeOverride4.xm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microsoft.com/office/2011/relationships/chartStyle" Target="style5.xml"/><Relationship Id="rId1" Type="http://schemas.openxmlformats.org/officeDocument/2006/relationships/oleObject" Target="file:///C:\Users\HP\Desktop\Project\zomato-restaurants-data\zomato%20(Recovered).xlsx" TargetMode="External"/><Relationship Id="rId4" Type="http://schemas.openxmlformats.org/officeDocument/2006/relationships/themeOverride" Target="../theme/themeOverrid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_____Microsoft_Excel3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_____Microsoft_Excel4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_____Microsoft_Excel5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_____Microsoft_Excel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[zomato (Recovered).xlsx]PIVOT!PivotTable1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Aggregate</a:t>
            </a:r>
            <a:r>
              <a:rPr lang="en-US" baseline="0"/>
              <a:t> ratings for countries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  <c:pivotFmt>
        <c:idx val="4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  <c:pivotFmt>
        <c:idx val="5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  <c:pivotFmt>
        <c:idx val="6"/>
        <c:spPr>
          <a:noFill/>
          <a:ln w="9525" cap="flat" cmpd="sng" algn="ctr">
            <a:solidFill>
              <a:schemeClr val="accent1"/>
            </a:solidFill>
            <a:miter lim="800000"/>
          </a:ln>
          <a:effectLst>
            <a:glow rad="63500">
              <a:schemeClr val="accent1">
                <a:satMod val="175000"/>
                <a:alpha val="25000"/>
              </a:schemeClr>
            </a:glow>
          </a:effectLst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5.2397435389437017E-2"/>
          <c:y val="0.1355487438857558"/>
          <c:w val="0.92563645123208349"/>
          <c:h val="0.6384450784182934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PIVOT!$B$3</c:f>
              <c:strCache>
                <c:ptCount val="1"/>
                <c:pt idx="0">
                  <c:v>Total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PIVOT!$A$4:$A$19</c:f>
              <c:strCache>
                <c:ptCount val="15"/>
                <c:pt idx="0">
                  <c:v>Australia</c:v>
                </c:pt>
                <c:pt idx="1">
                  <c:v>Brazil</c:v>
                </c:pt>
                <c:pt idx="2">
                  <c:v>Canada</c:v>
                </c:pt>
                <c:pt idx="3">
                  <c:v>India</c:v>
                </c:pt>
                <c:pt idx="4">
                  <c:v>Indonesia</c:v>
                </c:pt>
                <c:pt idx="5">
                  <c:v>New Zealand</c:v>
                </c:pt>
                <c:pt idx="6">
                  <c:v>Phillipines</c:v>
                </c:pt>
                <c:pt idx="7">
                  <c:v>Qatar</c:v>
                </c:pt>
                <c:pt idx="8">
                  <c:v>Singapore</c:v>
                </c:pt>
                <c:pt idx="9">
                  <c:v>South Africa</c:v>
                </c:pt>
                <c:pt idx="10">
                  <c:v>Sri Lanka</c:v>
                </c:pt>
                <c:pt idx="11">
                  <c:v>Turkey</c:v>
                </c:pt>
                <c:pt idx="12">
                  <c:v>UAE</c:v>
                </c:pt>
                <c:pt idx="13">
                  <c:v>United Kingdom</c:v>
                </c:pt>
                <c:pt idx="14">
                  <c:v>United States</c:v>
                </c:pt>
              </c:strCache>
            </c:strRef>
          </c:cat>
          <c:val>
            <c:numRef>
              <c:f>PIVOT!$B$4:$B$19</c:f>
              <c:numCache>
                <c:formatCode>General</c:formatCode>
                <c:ptCount val="15"/>
                <c:pt idx="0">
                  <c:v>3.6583333333333332</c:v>
                </c:pt>
                <c:pt idx="1">
                  <c:v>3.7633333333333341</c:v>
                </c:pt>
                <c:pt idx="2">
                  <c:v>3.5750000000000002</c:v>
                </c:pt>
                <c:pt idx="3">
                  <c:v>2.5233240869163138</c:v>
                </c:pt>
                <c:pt idx="4">
                  <c:v>4.295238095238096</c:v>
                </c:pt>
                <c:pt idx="5">
                  <c:v>4.2624999999999984</c:v>
                </c:pt>
                <c:pt idx="6">
                  <c:v>4.4681818181818187</c:v>
                </c:pt>
                <c:pt idx="7">
                  <c:v>4.0600000000000005</c:v>
                </c:pt>
                <c:pt idx="8">
                  <c:v>3.5750000000000006</c:v>
                </c:pt>
                <c:pt idx="9">
                  <c:v>4.2100000000000017</c:v>
                </c:pt>
                <c:pt idx="10">
                  <c:v>3.87</c:v>
                </c:pt>
                <c:pt idx="11">
                  <c:v>4.3000000000000007</c:v>
                </c:pt>
                <c:pt idx="12">
                  <c:v>4.2333333333333334</c:v>
                </c:pt>
                <c:pt idx="13">
                  <c:v>4.0874999999999995</c:v>
                </c:pt>
                <c:pt idx="14">
                  <c:v>4.0043778801843342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C0-4DBF-9360-5DA50EBE56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465901296"/>
        <c:axId val="465910032"/>
      </c:barChart>
      <c:catAx>
        <c:axId val="465901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5910032"/>
        <c:crosses val="autoZero"/>
        <c:auto val="1"/>
        <c:lblAlgn val="ctr"/>
        <c:lblOffset val="100"/>
        <c:noMultiLvlLbl val="0"/>
      </c:catAx>
      <c:valAx>
        <c:axId val="4659100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5901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[zomato (Recovered).xlsx]PIVOT!PivotTable1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Aggregate</a:t>
            </a:r>
            <a:r>
              <a:rPr lang="en-US" baseline="0"/>
              <a:t> Ratings according to countries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3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4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5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6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  <c:pivotFmt>
        <c:idx val="7"/>
        <c:spPr>
          <a:noFill/>
          <a:ln w="22225" cap="rnd" cmpd="sng" algn="ctr">
            <a:solidFill>
              <a:schemeClr val="accent1"/>
            </a:solidFill>
            <a:miter lim="800000"/>
          </a:ln>
          <a:effectLst>
            <a:glow rad="139700">
              <a:schemeClr val="accent1">
                <a:satMod val="175000"/>
                <a:alpha val="14000"/>
              </a:schemeClr>
            </a:glow>
          </a:effectLst>
        </c:spPr>
        <c:marker>
          <c:symbol val="circle"/>
          <c:size val="4"/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PIVOT!$B$3</c:f>
              <c:strCache>
                <c:ptCount val="1"/>
                <c:pt idx="0">
                  <c:v>Total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strRef>
              <c:f>PIVOT!$A$4:$A$19</c:f>
              <c:strCache>
                <c:ptCount val="15"/>
                <c:pt idx="0">
                  <c:v>Australia</c:v>
                </c:pt>
                <c:pt idx="1">
                  <c:v>Brazil</c:v>
                </c:pt>
                <c:pt idx="2">
                  <c:v>Canada</c:v>
                </c:pt>
                <c:pt idx="3">
                  <c:v>India</c:v>
                </c:pt>
                <c:pt idx="4">
                  <c:v>Indonesia</c:v>
                </c:pt>
                <c:pt idx="5">
                  <c:v>New Zealand</c:v>
                </c:pt>
                <c:pt idx="6">
                  <c:v>Phillipines</c:v>
                </c:pt>
                <c:pt idx="7">
                  <c:v>Qatar</c:v>
                </c:pt>
                <c:pt idx="8">
                  <c:v>Singapore</c:v>
                </c:pt>
                <c:pt idx="9">
                  <c:v>South Africa</c:v>
                </c:pt>
                <c:pt idx="10">
                  <c:v>Sri Lanka</c:v>
                </c:pt>
                <c:pt idx="11">
                  <c:v>Turkey</c:v>
                </c:pt>
                <c:pt idx="12">
                  <c:v>UAE</c:v>
                </c:pt>
                <c:pt idx="13">
                  <c:v>United Kingdom</c:v>
                </c:pt>
                <c:pt idx="14">
                  <c:v>United States</c:v>
                </c:pt>
              </c:strCache>
            </c:strRef>
          </c:cat>
          <c:val>
            <c:numRef>
              <c:f>PIVOT!$B$4:$B$19</c:f>
              <c:numCache>
                <c:formatCode>General</c:formatCode>
                <c:ptCount val="15"/>
                <c:pt idx="0">
                  <c:v>3.6583333333333332</c:v>
                </c:pt>
                <c:pt idx="1">
                  <c:v>3.7633333333333341</c:v>
                </c:pt>
                <c:pt idx="2">
                  <c:v>3.5750000000000002</c:v>
                </c:pt>
                <c:pt idx="3">
                  <c:v>2.5233240869163138</c:v>
                </c:pt>
                <c:pt idx="4">
                  <c:v>4.295238095238096</c:v>
                </c:pt>
                <c:pt idx="5">
                  <c:v>4.2624999999999984</c:v>
                </c:pt>
                <c:pt idx="6">
                  <c:v>4.4681818181818187</c:v>
                </c:pt>
                <c:pt idx="7">
                  <c:v>4.0600000000000005</c:v>
                </c:pt>
                <c:pt idx="8">
                  <c:v>3.5750000000000006</c:v>
                </c:pt>
                <c:pt idx="9">
                  <c:v>4.2100000000000017</c:v>
                </c:pt>
                <c:pt idx="10">
                  <c:v>3.87</c:v>
                </c:pt>
                <c:pt idx="11">
                  <c:v>4.3000000000000007</c:v>
                </c:pt>
                <c:pt idx="12">
                  <c:v>4.2333333333333334</c:v>
                </c:pt>
                <c:pt idx="13">
                  <c:v>4.0874999999999995</c:v>
                </c:pt>
                <c:pt idx="14">
                  <c:v>4.0043778801843342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01B-4210-85D1-90B7514E57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5812576"/>
        <c:axId val="225813824"/>
      </c:lineChart>
      <c:catAx>
        <c:axId val="225812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813824"/>
        <c:crosses val="autoZero"/>
        <c:auto val="1"/>
        <c:lblAlgn val="ctr"/>
        <c:lblOffset val="100"/>
        <c:noMultiLvlLbl val="0"/>
      </c:catAx>
      <c:valAx>
        <c:axId val="225813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5812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[zomato (Recovered).xlsx]PIVOT!PivotTable2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Aggregate</a:t>
            </a:r>
            <a:r>
              <a:rPr lang="en-US" baseline="0"/>
              <a:t> ratings for cities</a:t>
            </a:r>
            <a:endParaRPr lang="en-US"/>
          </a:p>
        </c:rich>
      </c:tx>
      <c:layout>
        <c:manualLayout>
          <c:xMode val="edge"/>
          <c:yMode val="edge"/>
          <c:x val="0.19615477124844924"/>
          <c:y val="7.369804644672579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5.3914260717410324E-2"/>
          <c:y val="0.20513670166229223"/>
          <c:w val="0.9155301837270341"/>
          <c:h val="0.47948162729658794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PIVOT!$D$3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cat>
            <c:strRef>
              <c:f>PIVOT!$C$4:$C$15</c:f>
              <c:strCache>
                <c:ptCount val="11"/>
                <c:pt idx="0">
                  <c:v>Agra</c:v>
                </c:pt>
                <c:pt idx="1">
                  <c:v>Bangalore</c:v>
                </c:pt>
                <c:pt idx="2">
                  <c:v>Chennai</c:v>
                </c:pt>
                <c:pt idx="3">
                  <c:v>Faridabad</c:v>
                </c:pt>
                <c:pt idx="4">
                  <c:v>Ghaziabad</c:v>
                </c:pt>
                <c:pt idx="5">
                  <c:v>Goa</c:v>
                </c:pt>
                <c:pt idx="6">
                  <c:v>Hyderabad</c:v>
                </c:pt>
                <c:pt idx="7">
                  <c:v>Kolkata</c:v>
                </c:pt>
                <c:pt idx="8">
                  <c:v>Mumbai</c:v>
                </c:pt>
                <c:pt idx="9">
                  <c:v>New Delhi</c:v>
                </c:pt>
                <c:pt idx="10">
                  <c:v>Pune</c:v>
                </c:pt>
              </c:strCache>
            </c:strRef>
          </c:cat>
          <c:val>
            <c:numRef>
              <c:f>PIVOT!$D$4:$D$15</c:f>
              <c:numCache>
                <c:formatCode>General</c:formatCode>
                <c:ptCount val="11"/>
                <c:pt idx="0">
                  <c:v>3.9649999999999999</c:v>
                </c:pt>
                <c:pt idx="1">
                  <c:v>4.3750000000000009</c:v>
                </c:pt>
                <c:pt idx="2">
                  <c:v>4.3150000000000004</c:v>
                </c:pt>
                <c:pt idx="3">
                  <c:v>1.866932270916335</c:v>
                </c:pt>
                <c:pt idx="4">
                  <c:v>2.8519999999999999</c:v>
                </c:pt>
                <c:pt idx="5">
                  <c:v>4.245000000000001</c:v>
                </c:pt>
                <c:pt idx="6">
                  <c:v>4.344444444444445</c:v>
                </c:pt>
                <c:pt idx="7">
                  <c:v>4.2550000000000008</c:v>
                </c:pt>
                <c:pt idx="8">
                  <c:v>4.0849999999999991</c:v>
                </c:pt>
                <c:pt idx="9">
                  <c:v>2.4388452402704153</c:v>
                </c:pt>
                <c:pt idx="10">
                  <c:v>4.22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EE-4A09-B0D7-E46E09B79C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1144815744"/>
        <c:axId val="1144816160"/>
        <c:axId val="0"/>
      </c:bar3DChart>
      <c:catAx>
        <c:axId val="114481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816160"/>
        <c:crosses val="autoZero"/>
        <c:auto val="1"/>
        <c:lblAlgn val="ctr"/>
        <c:lblOffset val="100"/>
        <c:noMultiLvlLbl val="0"/>
      </c:catAx>
      <c:valAx>
        <c:axId val="1144816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481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zomato!$S$626:$S$9277</cx:f>
        <cx:lvl ptCount="3250" formatCode="General">
          <cx:pt idx="0">3.8999999999999999</cx:pt>
          <cx:pt idx="1">3.5</cx:pt>
          <cx:pt idx="2">3.6000000000000001</cx:pt>
          <cx:pt idx="3">4</cx:pt>
          <cx:pt idx="4">4.2000000000000002</cx:pt>
          <cx:pt idx="5">4.2999999999999998</cx:pt>
          <cx:pt idx="6">3.6000000000000001</cx:pt>
          <cx:pt idx="7">3.8999999999999999</cx:pt>
          <cx:pt idx="8">4.0999999999999996</cx:pt>
          <cx:pt idx="9">3.3999999999999999</cx:pt>
          <cx:pt idx="10">4.9000000000000004</cx:pt>
          <cx:pt idx="11">3.7999999999999998</cx:pt>
          <cx:pt idx="12">3.8999999999999999</cx:pt>
          <cx:pt idx="13">3.7000000000000002</cx:pt>
          <cx:pt idx="14">4.4000000000000004</cx:pt>
          <cx:pt idx="15">4.2000000000000002</cx:pt>
          <cx:pt idx="16">4.0999999999999996</cx:pt>
          <cx:pt idx="17">4.2000000000000002</cx:pt>
          <cx:pt idx="18">3.7000000000000002</cx:pt>
          <cx:pt idx="19">4.5</cx:pt>
          <cx:pt idx="20">4.0999999999999996</cx:pt>
          <cx:pt idx="21">4.2999999999999998</cx:pt>
          <cx:pt idx="22">4.4000000000000004</cx:pt>
          <cx:pt idx="23">4.4000000000000004</cx:pt>
          <cx:pt idx="24">3.7999999999999998</cx:pt>
          <cx:pt idx="25">3.6000000000000001</cx:pt>
          <cx:pt idx="26">4.5999999999999996</cx:pt>
          <cx:pt idx="27">4.4000000000000004</cx:pt>
          <cx:pt idx="28">4.2999999999999998</cx:pt>
          <cx:pt idx="29">3.7999999999999998</cx:pt>
          <cx:pt idx="30">4.2999999999999998</cx:pt>
          <cx:pt idx="31">4</cx:pt>
          <cx:pt idx="32">4.4000000000000004</cx:pt>
          <cx:pt idx="33">4.5</cx:pt>
          <cx:pt idx="34">4.0999999999999996</cx:pt>
          <cx:pt idx="35">4.0999999999999996</cx:pt>
          <cx:pt idx="36">3.8999999999999999</cx:pt>
          <cx:pt idx="37">4</cx:pt>
          <cx:pt idx="38">3.3999999999999999</cx:pt>
          <cx:pt idx="39">3.2999999999999998</cx:pt>
          <cx:pt idx="40">3.2000000000000002</cx:pt>
          <cx:pt idx="41">3.3999999999999999</cx:pt>
          <cx:pt idx="42">3.3999999999999999</cx:pt>
          <cx:pt idx="43">3.3999999999999999</cx:pt>
          <cx:pt idx="44">3.2999999999999998</cx:pt>
          <cx:pt idx="45">3.2000000000000002</cx:pt>
          <cx:pt idx="46">3.3999999999999999</cx:pt>
          <cx:pt idx="47">3.6000000000000001</cx:pt>
          <cx:pt idx="48">3.7000000000000002</cx:pt>
          <cx:pt idx="49">3.5</cx:pt>
          <cx:pt idx="50">3.6000000000000001</cx:pt>
          <cx:pt idx="51">3.5</cx:pt>
          <cx:pt idx="52">3.2999999999999998</cx:pt>
          <cx:pt idx="53">3.3999999999999999</cx:pt>
          <cx:pt idx="54">3.8999999999999999</cx:pt>
          <cx:pt idx="55">4</cx:pt>
          <cx:pt idx="56">3.3999999999999999</cx:pt>
          <cx:pt idx="57">3.6000000000000001</cx:pt>
          <cx:pt idx="58">3.5</cx:pt>
          <cx:pt idx="59">3.3999999999999999</cx:pt>
          <cx:pt idx="60">3.5</cx:pt>
          <cx:pt idx="61">3.6000000000000001</cx:pt>
          <cx:pt idx="62">3.8999999999999999</cx:pt>
          <cx:pt idx="63">3.7000000000000002</cx:pt>
          <cx:pt idx="64">3.5</cx:pt>
          <cx:pt idx="65">3.7999999999999998</cx:pt>
          <cx:pt idx="66">3.7999999999999998</cx:pt>
          <cx:pt idx="67">4.0999999999999996</cx:pt>
          <cx:pt idx="68">4.0999999999999996</cx:pt>
          <cx:pt idx="69">3.7999999999999998</cx:pt>
          <cx:pt idx="70">3.5</cx:pt>
          <cx:pt idx="71">4.0999999999999996</cx:pt>
          <cx:pt idx="72">3.6000000000000001</cx:pt>
          <cx:pt idx="73">3.2999999999999998</cx:pt>
          <cx:pt idx="74">3.2999999999999998</cx:pt>
          <cx:pt idx="75">3.3999999999999999</cx:pt>
          <cx:pt idx="76">3.3999999999999999</cx:pt>
          <cx:pt idx="77">3.3999999999999999</cx:pt>
          <cx:pt idx="78">3.6000000000000001</cx:pt>
          <cx:pt idx="79">3.7000000000000002</cx:pt>
          <cx:pt idx="80">3.2999999999999998</cx:pt>
          <cx:pt idx="81">3.2999999999999998</cx:pt>
          <cx:pt idx="82">3.2999999999999998</cx:pt>
          <cx:pt idx="83">4.0999999999999996</cx:pt>
          <cx:pt idx="84">4.7000000000000002</cx:pt>
          <cx:pt idx="85">4.7999999999999998</cx:pt>
          <cx:pt idx="86">3.8999999999999999</cx:pt>
          <cx:pt idx="87">4.2000000000000002</cx:pt>
          <cx:pt idx="88">4</cx:pt>
          <cx:pt idx="89">4.2999999999999998</cx:pt>
          <cx:pt idx="90">4.5999999999999996</cx:pt>
          <cx:pt idx="91">4.7000000000000002</cx:pt>
          <cx:pt idx="92">4.7000000000000002</cx:pt>
          <cx:pt idx="93">4.0999999999999996</cx:pt>
          <cx:pt idx="94">4.2999999999999998</cx:pt>
          <cx:pt idx="95">4.5</cx:pt>
          <cx:pt idx="96">4.5999999999999996</cx:pt>
          <cx:pt idx="97">4.4000000000000004</cx:pt>
          <cx:pt idx="98">4.5999999999999996</cx:pt>
          <cx:pt idx="99">4.2000000000000002</cx:pt>
          <cx:pt idx="100">4.5</cx:pt>
          <cx:pt idx="101">3.8999999999999999</cx:pt>
          <cx:pt idx="102">4.4000000000000004</cx:pt>
          <cx:pt idx="103">3.2999999999999998</cx:pt>
          <cx:pt idx="104">3.3999999999999999</cx:pt>
          <cx:pt idx="105">4.9000000000000004</cx:pt>
          <cx:pt idx="106">3.8999999999999999</cx:pt>
          <cx:pt idx="107">4.2000000000000002</cx:pt>
          <cx:pt idx="108">4</cx:pt>
          <cx:pt idx="109">4</cx:pt>
          <cx:pt idx="110">4.0999999999999996</cx:pt>
          <cx:pt idx="111">3.7999999999999998</cx:pt>
          <cx:pt idx="112">3.5</cx:pt>
          <cx:pt idx="113">3.6000000000000001</cx:pt>
          <cx:pt idx="114">4.0999999999999996</cx:pt>
          <cx:pt idx="115">4.4000000000000004</cx:pt>
          <cx:pt idx="116">4.0999999999999996</cx:pt>
          <cx:pt idx="117">4.2999999999999998</cx:pt>
          <cx:pt idx="118">3.8999999999999999</cx:pt>
          <cx:pt idx="119">3.7999999999999998</cx:pt>
          <cx:pt idx="120">4.2999999999999998</cx:pt>
          <cx:pt idx="121">3.8999999999999999</cx:pt>
          <cx:pt idx="122">4.0999999999999996</cx:pt>
          <cx:pt idx="123">4.5999999999999996</cx:pt>
          <cx:pt idx="124">4.5</cx:pt>
          <cx:pt idx="125">3.8999999999999999</cx:pt>
          <cx:pt idx="126">4</cx:pt>
          <cx:pt idx="127">3.7000000000000002</cx:pt>
          <cx:pt idx="128">4.0999999999999996</cx:pt>
          <cx:pt idx="129">3.6000000000000001</cx:pt>
          <cx:pt idx="130">3.7999999999999998</cx:pt>
          <cx:pt idx="131">3.7000000000000002</cx:pt>
          <cx:pt idx="132">3.7000000000000002</cx:pt>
          <cx:pt idx="133">3.7999999999999998</cx:pt>
          <cx:pt idx="134">4</cx:pt>
          <cx:pt idx="135">4</cx:pt>
          <cx:pt idx="136">4.2999999999999998</cx:pt>
          <cx:pt idx="137">4.0999999999999996</cx:pt>
          <cx:pt idx="138">3.7999999999999998</cx:pt>
          <cx:pt idx="139">4.2999999999999998</cx:pt>
          <cx:pt idx="140">3.5</cx:pt>
          <cx:pt idx="141">3.7000000000000002</cx:pt>
          <cx:pt idx="142">4.2000000000000002</cx:pt>
          <cx:pt idx="143">4.2999999999999998</cx:pt>
          <cx:pt idx="144">4.0999999999999996</cx:pt>
          <cx:pt idx="145">4</cx:pt>
          <cx:pt idx="146">4</cx:pt>
          <cx:pt idx="147">4.5</cx:pt>
          <cx:pt idx="148">4.2999999999999998</cx:pt>
          <cx:pt idx="149">3.7999999999999998</cx:pt>
          <cx:pt idx="150">3.3999999999999999</cx:pt>
          <cx:pt idx="151">4.0999999999999996</cx:pt>
          <cx:pt idx="152">4.0999999999999996</cx:pt>
          <cx:pt idx="153">4</cx:pt>
          <cx:pt idx="154">4.2000000000000002</cx:pt>
          <cx:pt idx="155">3.2999999999999998</cx:pt>
          <cx:pt idx="156">4.4000000000000004</cx:pt>
          <cx:pt idx="157">4.5</cx:pt>
          <cx:pt idx="158">4</cx:pt>
          <cx:pt idx="159">4.2000000000000002</cx:pt>
          <cx:pt idx="160">3.7999999999999998</cx:pt>
          <cx:pt idx="161">4.4000000000000004</cx:pt>
          <cx:pt idx="162">4.2000000000000002</cx:pt>
          <cx:pt idx="163">4.7999999999999998</cx:pt>
          <cx:pt idx="164">4.2000000000000002</cx:pt>
          <cx:pt idx="165">4.5999999999999996</cx:pt>
          <cx:pt idx="166">4.0999999999999996</cx:pt>
          <cx:pt idx="167">4</cx:pt>
          <cx:pt idx="168">4.5999999999999996</cx:pt>
          <cx:pt idx="169">4.2000000000000002</cx:pt>
          <cx:pt idx="170">3.7999999999999998</cx:pt>
          <cx:pt idx="171">4.2999999999999998</cx:pt>
          <cx:pt idx="172">4.4000000000000004</cx:pt>
          <cx:pt idx="173">4.2999999999999998</cx:pt>
          <cx:pt idx="174">4.5</cx:pt>
          <cx:pt idx="175">4.4000000000000004</cx:pt>
          <cx:pt idx="176">4.9000000000000004</cx:pt>
          <cx:pt idx="177">4.5999999999999996</cx:pt>
          <cx:pt idx="178">4</cx:pt>
          <cx:pt idx="179">4.5999999999999996</cx:pt>
          <cx:pt idx="180">3.8999999999999999</cx:pt>
          <cx:pt idx="181">3.7999999999999998</cx:pt>
          <cx:pt idx="182">3.5</cx:pt>
          <cx:pt idx="183">4.2999999999999998</cx:pt>
          <cx:pt idx="184">4.0999999999999996</cx:pt>
          <cx:pt idx="185">4.5</cx:pt>
          <cx:pt idx="186">3.7999999999999998</cx:pt>
          <cx:pt idx="187">3.8999999999999999</cx:pt>
          <cx:pt idx="188">4</cx:pt>
          <cx:pt idx="189">4</cx:pt>
          <cx:pt idx="190">4</cx:pt>
          <cx:pt idx="191">4.2999999999999998</cx:pt>
          <cx:pt idx="192">4.2000000000000002</cx:pt>
          <cx:pt idx="193">4.9000000000000004</cx:pt>
          <cx:pt idx="194">4.2000000000000002</cx:pt>
          <cx:pt idx="195">4.2999999999999998</cx:pt>
          <cx:pt idx="196">4.4000000000000004</cx:pt>
          <cx:pt idx="197">3.6000000000000001</cx:pt>
          <cx:pt idx="198">3.7999999999999998</cx:pt>
          <cx:pt idx="199">3.8999999999999999</cx:pt>
          <cx:pt idx="200">3.8999999999999999</cx:pt>
          <cx:pt idx="201">4.2000000000000002</cx:pt>
          <cx:pt idx="202">4.9000000000000004</cx:pt>
          <cx:pt idx="203">4.2999999999999998</cx:pt>
          <cx:pt idx="204">4</cx:pt>
          <cx:pt idx="205">3.7999999999999998</cx:pt>
          <cx:pt idx="206">4</cx:pt>
          <cx:pt idx="207">4.0999999999999996</cx:pt>
          <cx:pt idx="208">3.8999999999999999</cx:pt>
          <cx:pt idx="209">3.8999999999999999</cx:pt>
          <cx:pt idx="210">3.8999999999999999</cx:pt>
          <cx:pt idx="211">4.4000000000000004</cx:pt>
          <cx:pt idx="212">4</cx:pt>
          <cx:pt idx="213">4.0999999999999996</cx:pt>
          <cx:pt idx="214">4.2000000000000002</cx:pt>
          <cx:pt idx="215">4.2000000000000002</cx:pt>
          <cx:pt idx="216">3.3999999999999999</cx:pt>
          <cx:pt idx="217">3.3999999999999999</cx:pt>
          <cx:pt idx="218">3.7999999999999998</cx:pt>
          <cx:pt idx="219">3.6000000000000001</cx:pt>
          <cx:pt idx="220">3.6000000000000001</cx:pt>
          <cx:pt idx="221">2.1000000000000001</cx:pt>
          <cx:pt idx="222">4</cx:pt>
          <cx:pt idx="223">4.0999999999999996</cx:pt>
          <cx:pt idx="224">3.3999999999999999</cx:pt>
          <cx:pt idx="225">3.2999999999999998</cx:pt>
          <cx:pt idx="226">4.5</cx:pt>
          <cx:pt idx="227">3.6000000000000001</cx:pt>
          <cx:pt idx="228">3.7999999999999998</cx:pt>
          <cx:pt idx="229">3.6000000000000001</cx:pt>
          <cx:pt idx="230">3.7000000000000002</cx:pt>
          <cx:pt idx="231">3.6000000000000001</cx:pt>
          <cx:pt idx="232">3.6000000000000001</cx:pt>
          <cx:pt idx="233">3.7999999999999998</cx:pt>
          <cx:pt idx="234">3.5</cx:pt>
          <cx:pt idx="235">4.0999999999999996</cx:pt>
          <cx:pt idx="236">2.7000000000000002</cx:pt>
          <cx:pt idx="237">3.2999999999999998</cx:pt>
          <cx:pt idx="238">3.2999999999999998</cx:pt>
          <cx:pt idx="239">2.7000000000000002</cx:pt>
          <cx:pt idx="240">3.6000000000000001</cx:pt>
          <cx:pt idx="241">2.5</cx:pt>
          <cx:pt idx="242">3.2999999999999998</cx:pt>
          <cx:pt idx="243">3.6000000000000001</cx:pt>
          <cx:pt idx="244">3.8999999999999999</cx:pt>
          <cx:pt idx="245">2.5</cx:pt>
          <cx:pt idx="246">3.3999999999999999</cx:pt>
          <cx:pt idx="247">3.2000000000000002</cx:pt>
          <cx:pt idx="248">2.6000000000000001</cx:pt>
          <cx:pt idx="249">3.2999999999999998</cx:pt>
          <cx:pt idx="250">2.6000000000000001</cx:pt>
          <cx:pt idx="251">3.2999999999999998</cx:pt>
          <cx:pt idx="252">3.6000000000000001</cx:pt>
          <cx:pt idx="253">3.6000000000000001</cx:pt>
          <cx:pt idx="254">1.8</cx:pt>
          <cx:pt idx="255">3.2999999999999998</cx:pt>
          <cx:pt idx="256">3.2000000000000002</cx:pt>
          <cx:pt idx="257">4.5</cx:pt>
          <cx:pt idx="258">4.7999999999999998</cx:pt>
          <cx:pt idx="259">4.4000000000000004</cx:pt>
          <cx:pt idx="260">3.5</cx:pt>
          <cx:pt idx="261">4.5999999999999996</cx:pt>
          <cx:pt idx="262">3.7999999999999998</cx:pt>
          <cx:pt idx="263">4.2999999999999998</cx:pt>
          <cx:pt idx="264">4.2000000000000002</cx:pt>
          <cx:pt idx="265">4.4000000000000004</cx:pt>
          <cx:pt idx="266">3.7000000000000002</cx:pt>
          <cx:pt idx="267">4.2999999999999998</cx:pt>
          <cx:pt idx="268">3.7999999999999998</cx:pt>
          <cx:pt idx="269">4.2000000000000002</cx:pt>
          <cx:pt idx="270">4.5999999999999996</cx:pt>
          <cx:pt idx="271">3.7000000000000002</cx:pt>
          <cx:pt idx="272">4.5</cx:pt>
          <cx:pt idx="273">4.7000000000000002</cx:pt>
          <cx:pt idx="274">4.2999999999999998</cx:pt>
          <cx:pt idx="275">4.4000000000000004</cx:pt>
          <cx:pt idx="276">4.2000000000000002</cx:pt>
          <cx:pt idx="277">2.7000000000000002</cx:pt>
          <cx:pt idx="278">4.2999999999999998</cx:pt>
          <cx:pt idx="279">4</cx:pt>
          <cx:pt idx="280">3</cx:pt>
          <cx:pt idx="281">3.8999999999999999</cx:pt>
          <cx:pt idx="282">3.3999999999999999</cx:pt>
          <cx:pt idx="283">3.3999999999999999</cx:pt>
          <cx:pt idx="284">3.2999999999999998</cx:pt>
          <cx:pt idx="285">3.3999999999999999</cx:pt>
          <cx:pt idx="286">2.5</cx:pt>
          <cx:pt idx="287">3.7999999999999998</cx:pt>
          <cx:pt idx="288">3.8999999999999999</cx:pt>
          <cx:pt idx="289">3.7999999999999998</cx:pt>
          <cx:pt idx="290">3.8999999999999999</cx:pt>
          <cx:pt idx="291">3.7000000000000002</cx:pt>
          <cx:pt idx="292">3.7000000000000002</cx:pt>
          <cx:pt idx="293">3.5</cx:pt>
          <cx:pt idx="294">4</cx:pt>
          <cx:pt idx="295">4.2000000000000002</cx:pt>
          <cx:pt idx="296">4.2000000000000002</cx:pt>
          <cx:pt idx="297">4.0999999999999996</cx:pt>
          <cx:pt idx="298">3.8999999999999999</cx:pt>
          <cx:pt idx="299">3.7000000000000002</cx:pt>
          <cx:pt idx="300">2.7999999999999998</cx:pt>
          <cx:pt idx="301">3.2999999999999998</cx:pt>
          <cx:pt idx="302">4.5999999999999996</cx:pt>
          <cx:pt idx="303">4.5999999999999996</cx:pt>
          <cx:pt idx="304">4.5</cx:pt>
          <cx:pt idx="305">3.7000000000000002</cx:pt>
          <cx:pt idx="306">3.7000000000000002</cx:pt>
          <cx:pt idx="307">3.7000000000000002</cx:pt>
          <cx:pt idx="308">3.7000000000000002</cx:pt>
          <cx:pt idx="309">3.6000000000000001</cx:pt>
          <cx:pt idx="310">3.8999999999999999</cx:pt>
          <cx:pt idx="311">3.7999999999999998</cx:pt>
          <cx:pt idx="312">3.6000000000000001</cx:pt>
          <cx:pt idx="313">3.6000000000000001</cx:pt>
          <cx:pt idx="314">3.8999999999999999</cx:pt>
          <cx:pt idx="315">3.6000000000000001</cx:pt>
          <cx:pt idx="316">3.7999999999999998</cx:pt>
          <cx:pt idx="317">3.8999999999999999</cx:pt>
          <cx:pt idx="318">3.8999999999999999</cx:pt>
          <cx:pt idx="319">3.7999999999999998</cx:pt>
          <cx:pt idx="320">3.6000000000000001</cx:pt>
          <cx:pt idx="321">3.5</cx:pt>
          <cx:pt idx="322">3.8999999999999999</cx:pt>
          <cx:pt idx="323">3.8999999999999999</cx:pt>
          <cx:pt idx="324">3.7999999999999998</cx:pt>
          <cx:pt idx="325">3.7999999999999998</cx:pt>
          <cx:pt idx="326">3.7000000000000002</cx:pt>
          <cx:pt idx="327">3.7999999999999998</cx:pt>
          <cx:pt idx="328">3.8999999999999999</cx:pt>
          <cx:pt idx="329">2.3999999999999999</cx:pt>
          <cx:pt idx="330">4</cx:pt>
          <cx:pt idx="331">4.2999999999999998</cx:pt>
          <cx:pt idx="332">4</cx:pt>
          <cx:pt idx="333">4</cx:pt>
          <cx:pt idx="334">4.2999999999999998</cx:pt>
          <cx:pt idx="335">4.0999999999999996</cx:pt>
          <cx:pt idx="336">4</cx:pt>
          <cx:pt idx="337">4</cx:pt>
          <cx:pt idx="338">4</cx:pt>
          <cx:pt idx="339">4.0999999999999996</cx:pt>
          <cx:pt idx="340">4</cx:pt>
          <cx:pt idx="341">4</cx:pt>
          <cx:pt idx="342">3.1000000000000001</cx:pt>
          <cx:pt idx="343">3.7999999999999998</cx:pt>
          <cx:pt idx="344">3.7999999999999998</cx:pt>
          <cx:pt idx="345">2.3999999999999999</cx:pt>
          <cx:pt idx="346">4.2000000000000002</cx:pt>
          <cx:pt idx="347">3.3999999999999999</cx:pt>
          <cx:pt idx="348">3.2999999999999998</cx:pt>
          <cx:pt idx="349">2.5</cx:pt>
          <cx:pt idx="350">3.7999999999999998</cx:pt>
          <cx:pt idx="351">3.7000000000000002</cx:pt>
          <cx:pt idx="352">3.7999999999999998</cx:pt>
          <cx:pt idx="353">3.7999999999999998</cx:pt>
          <cx:pt idx="354">3.8999999999999999</cx:pt>
          <cx:pt idx="355">3.6000000000000001</cx:pt>
          <cx:pt idx="356">3.7999999999999998</cx:pt>
          <cx:pt idx="357">3.5</cx:pt>
          <cx:pt idx="358">3.5</cx:pt>
          <cx:pt idx="359">3.5</cx:pt>
          <cx:pt idx="360">2.3999999999999999</cx:pt>
          <cx:pt idx="361">4.2999999999999998</cx:pt>
          <cx:pt idx="362">4</cx:pt>
          <cx:pt idx="363">4.0999999999999996</cx:pt>
          <cx:pt idx="364">2.5</cx:pt>
          <cx:pt idx="365">3.8999999999999999</cx:pt>
          <cx:pt idx="366">3.5</cx:pt>
          <cx:pt idx="367">2.2000000000000002</cx:pt>
          <cx:pt idx="368">3.3999999999999999</cx:pt>
          <cx:pt idx="369">3.2000000000000002</cx:pt>
          <cx:pt idx="370">3.3999999999999999</cx:pt>
          <cx:pt idx="371">2.7999999999999998</cx:pt>
          <cx:pt idx="372">4.5999999999999996</cx:pt>
          <cx:pt idx="373">3.8999999999999999</cx:pt>
          <cx:pt idx="374">3.7999999999999998</cx:pt>
          <cx:pt idx="375">3.8999999999999999</cx:pt>
          <cx:pt idx="376">3.7999999999999998</cx:pt>
          <cx:pt idx="377">3.5</cx:pt>
          <cx:pt idx="378">3.7999999999999998</cx:pt>
          <cx:pt idx="379">3.7999999999999998</cx:pt>
          <cx:pt idx="380">3</cx:pt>
          <cx:pt idx="381">3.1000000000000001</cx:pt>
          <cx:pt idx="382">3.3999999999999999</cx:pt>
          <cx:pt idx="383">2.6000000000000001</cx:pt>
          <cx:pt idx="384">3.1000000000000001</cx:pt>
          <cx:pt idx="385">3.1000000000000001</cx:pt>
          <cx:pt idx="386">3.3999999999999999</cx:pt>
          <cx:pt idx="387">3.2000000000000002</cx:pt>
          <cx:pt idx="388">2.7000000000000002</cx:pt>
          <cx:pt idx="389">4.9000000000000004</cx:pt>
          <cx:pt idx="390">3.7000000000000002</cx:pt>
          <cx:pt idx="391">3.6000000000000001</cx:pt>
          <cx:pt idx="392">3.8999999999999999</cx:pt>
          <cx:pt idx="393">3.7000000000000002</cx:pt>
          <cx:pt idx="394">3.5</cx:pt>
          <cx:pt idx="395">3.5</cx:pt>
          <cx:pt idx="396">2</cx:pt>
          <cx:pt idx="397">2.2000000000000002</cx:pt>
          <cx:pt idx="398">4</cx:pt>
          <cx:pt idx="399">4.2999999999999998</cx:pt>
          <cx:pt idx="400">3.1000000000000001</cx:pt>
          <cx:pt idx="401">3.3999999999999999</cx:pt>
          <cx:pt idx="402">3.3999999999999999</cx:pt>
          <cx:pt idx="403">3.7000000000000002</cx:pt>
          <cx:pt idx="404">3.7999999999999998</cx:pt>
          <cx:pt idx="405">3.5</cx:pt>
          <cx:pt idx="406">3.8999999999999999</cx:pt>
          <cx:pt idx="407">3.7999999999999998</cx:pt>
          <cx:pt idx="408">3.5</cx:pt>
          <cx:pt idx="409">3.8999999999999999</cx:pt>
          <cx:pt idx="410">3.7999999999999998</cx:pt>
          <cx:pt idx="411">3.8999999999999999</cx:pt>
          <cx:pt idx="412">3.6000000000000001</cx:pt>
          <cx:pt idx="413">3.6000000000000001</cx:pt>
          <cx:pt idx="414">4.2000000000000002</cx:pt>
          <cx:pt idx="415">4.4000000000000004</cx:pt>
          <cx:pt idx="416">4.0999999999999996</cx:pt>
          <cx:pt idx="417">4</cx:pt>
          <cx:pt idx="418">4.0999999999999996</cx:pt>
          <cx:pt idx="419">4.0999999999999996</cx:pt>
          <cx:pt idx="420">4.0999999999999996</cx:pt>
          <cx:pt idx="421">3.7999999999999998</cx:pt>
          <cx:pt idx="422">3.3999999999999999</cx:pt>
          <cx:pt idx="423">2.8999999999999999</cx:pt>
          <cx:pt idx="424">3.6000000000000001</cx:pt>
          <cx:pt idx="425">3.6000000000000001</cx:pt>
          <cx:pt idx="426">3.5</cx:pt>
          <cx:pt idx="427">3.7999999999999998</cx:pt>
          <cx:pt idx="428">4.2000000000000002</cx:pt>
          <cx:pt idx="429">4.0999999999999996</cx:pt>
          <cx:pt idx="430">4.0999999999999996</cx:pt>
          <cx:pt idx="431">4</cx:pt>
          <cx:pt idx="432">4.4000000000000004</cx:pt>
          <cx:pt idx="433">4.2000000000000002</cx:pt>
          <cx:pt idx="434">4.0999999999999996</cx:pt>
          <cx:pt idx="435">3.3999999999999999</cx:pt>
          <cx:pt idx="436">3.6000000000000001</cx:pt>
          <cx:pt idx="437">3.3999999999999999</cx:pt>
          <cx:pt idx="438">2.6000000000000001</cx:pt>
          <cx:pt idx="439">2.7000000000000002</cx:pt>
          <cx:pt idx="440">2.8999999999999999</cx:pt>
          <cx:pt idx="441">3.6000000000000001</cx:pt>
          <cx:pt idx="442">4</cx:pt>
          <cx:pt idx="443">2.7999999999999998</cx:pt>
          <cx:pt idx="444">4.5999999999999996</cx:pt>
          <cx:pt idx="445">3.8999999999999999</cx:pt>
          <cx:pt idx="446">4.0999999999999996</cx:pt>
          <cx:pt idx="447">3.2999999999999998</cx:pt>
          <cx:pt idx="448">2.7000000000000002</cx:pt>
          <cx:pt idx="449">3.2999999999999998</cx:pt>
          <cx:pt idx="450">3.3999999999999999</cx:pt>
          <cx:pt idx="451">3.3999999999999999</cx:pt>
          <cx:pt idx="452">4.5999999999999996</cx:pt>
          <cx:pt idx="453">3.7000000000000002</cx:pt>
          <cx:pt idx="454">3.6000000000000001</cx:pt>
          <cx:pt idx="455">3.7999999999999998</cx:pt>
          <cx:pt idx="456">3.5</cx:pt>
          <cx:pt idx="457">3.5</cx:pt>
          <cx:pt idx="458">3.7000000000000002</cx:pt>
          <cx:pt idx="459">3.6000000000000001</cx:pt>
          <cx:pt idx="460">3.8999999999999999</cx:pt>
          <cx:pt idx="461">3.8999999999999999</cx:pt>
          <cx:pt idx="462">3.6000000000000001</cx:pt>
          <cx:pt idx="463">4.2000000000000002</cx:pt>
          <cx:pt idx="464">4</cx:pt>
          <cx:pt idx="465">3.1000000000000001</cx:pt>
          <cx:pt idx="466">2.7999999999999998</cx:pt>
          <cx:pt idx="467">3.1000000000000001</cx:pt>
          <cx:pt idx="468">3.3999999999999999</cx:pt>
          <cx:pt idx="469">2.7000000000000002</cx:pt>
          <cx:pt idx="470">3.6000000000000001</cx:pt>
          <cx:pt idx="471">3.6000000000000001</cx:pt>
          <cx:pt idx="472">3.7999999999999998</cx:pt>
          <cx:pt idx="473">3.7999999999999998</cx:pt>
          <cx:pt idx="474">4</cx:pt>
          <cx:pt idx="475">3.7999999999999998</cx:pt>
          <cx:pt idx="476">2.7000000000000002</cx:pt>
          <cx:pt idx="477">2.7999999999999998</cx:pt>
          <cx:pt idx="478">3.6000000000000001</cx:pt>
          <cx:pt idx="479">3.7000000000000002</cx:pt>
          <cx:pt idx="480">3.7000000000000002</cx:pt>
          <cx:pt idx="481">3.6000000000000001</cx:pt>
          <cx:pt idx="482">3.2000000000000002</cx:pt>
          <cx:pt idx="483">3.3999999999999999</cx:pt>
          <cx:pt idx="484">3.2000000000000002</cx:pt>
          <cx:pt idx="485">2.6000000000000001</cx:pt>
          <cx:pt idx="486">2.7000000000000002</cx:pt>
          <cx:pt idx="487">3.1000000000000001</cx:pt>
          <cx:pt idx="488">3.7999999999999998</cx:pt>
          <cx:pt idx="489">3.7999999999999998</cx:pt>
          <cx:pt idx="490">3.6000000000000001</cx:pt>
          <cx:pt idx="491">3.7000000000000002</cx:pt>
          <cx:pt idx="492">3.5</cx:pt>
          <cx:pt idx="493">4.0999999999999996</cx:pt>
          <cx:pt idx="494">3.5</cx:pt>
          <cx:pt idx="495">3.7000000000000002</cx:pt>
          <cx:pt idx="496">4.0999999999999996</cx:pt>
          <cx:pt idx="497">3.2000000000000002</cx:pt>
          <cx:pt idx="498">2.6000000000000001</cx:pt>
          <cx:pt idx="499">3.5</cx:pt>
          <cx:pt idx="500">2.7000000000000002</cx:pt>
          <cx:pt idx="501">3.3999999999999999</cx:pt>
          <cx:pt idx="502">2.8999999999999999</cx:pt>
          <cx:pt idx="503">2.6000000000000001</cx:pt>
          <cx:pt idx="504">3.2999999999999998</cx:pt>
          <cx:pt idx="505">3.3999999999999999</cx:pt>
          <cx:pt idx="506">3.6000000000000001</cx:pt>
          <cx:pt idx="507">3.6000000000000001</cx:pt>
          <cx:pt idx="508">3.5</cx:pt>
          <cx:pt idx="509">3.5</cx:pt>
          <cx:pt idx="510">3.7000000000000002</cx:pt>
          <cx:pt idx="511">3.7999999999999998</cx:pt>
          <cx:pt idx="512">2.1000000000000001</cx:pt>
          <cx:pt idx="513">4</cx:pt>
          <cx:pt idx="514">3.3999999999999999</cx:pt>
          <cx:pt idx="515">3.3999999999999999</cx:pt>
          <cx:pt idx="516">2.2000000000000002</cx:pt>
          <cx:pt idx="517">3.6000000000000001</cx:pt>
          <cx:pt idx="518">2.3999999999999999</cx:pt>
          <cx:pt idx="519">4.0999999999999996</cx:pt>
          <cx:pt idx="520">3.7999999999999998</cx:pt>
          <cx:pt idx="521">3.8999999999999999</cx:pt>
          <cx:pt idx="522">3.7000000000000002</cx:pt>
          <cx:pt idx="523">3.7000000000000002</cx:pt>
          <cx:pt idx="524">3.1000000000000001</cx:pt>
          <cx:pt idx="525">3</cx:pt>
          <cx:pt idx="526">2.7999999999999998</cx:pt>
          <cx:pt idx="527">3.3999999999999999</cx:pt>
          <cx:pt idx="528">3.2000000000000002</cx:pt>
          <cx:pt idx="529">3</cx:pt>
          <cx:pt idx="530">3.2000000000000002</cx:pt>
          <cx:pt idx="531">3.5</cx:pt>
          <cx:pt idx="532">3.6000000000000001</cx:pt>
          <cx:pt idx="533">2.3999999999999999</cx:pt>
          <cx:pt idx="534">3.2999999999999998</cx:pt>
          <cx:pt idx="535">3.2000000000000002</cx:pt>
          <cx:pt idx="536">2.5</cx:pt>
          <cx:pt idx="537">3.5</cx:pt>
          <cx:pt idx="538">3.3999999999999999</cx:pt>
          <cx:pt idx="539">2.7000000000000002</cx:pt>
          <cx:pt idx="540">3.6000000000000001</cx:pt>
          <cx:pt idx="541">3.2999999999999998</cx:pt>
          <cx:pt idx="542">3.2999999999999998</cx:pt>
          <cx:pt idx="543">3.3999999999999999</cx:pt>
          <cx:pt idx="544">2.7000000000000002</cx:pt>
          <cx:pt idx="545">3.2999999999999998</cx:pt>
          <cx:pt idx="546">4.7000000000000002</cx:pt>
          <cx:pt idx="547">4.7999999999999998</cx:pt>
          <cx:pt idx="548">4.7999999999999998</cx:pt>
          <cx:pt idx="549">3.8999999999999999</cx:pt>
          <cx:pt idx="550">3.5</cx:pt>
          <cx:pt idx="551">3.7999999999999998</cx:pt>
          <cx:pt idx="552">3.5</cx:pt>
          <cx:pt idx="553">3.6000000000000001</cx:pt>
          <cx:pt idx="554">3.7000000000000002</cx:pt>
          <cx:pt idx="555">3.5</cx:pt>
          <cx:pt idx="556">3.6000000000000001</cx:pt>
          <cx:pt idx="557">3.7999999999999998</cx:pt>
          <cx:pt idx="558">3.5</cx:pt>
          <cx:pt idx="559">3.8999999999999999</cx:pt>
          <cx:pt idx="560">3.6000000000000001</cx:pt>
          <cx:pt idx="561">3.8999999999999999</cx:pt>
          <cx:pt idx="562">3.8999999999999999</cx:pt>
          <cx:pt idx="563">3.7000000000000002</cx:pt>
          <cx:pt idx="564">3.6000000000000001</cx:pt>
          <cx:pt idx="565">3.8999999999999999</cx:pt>
          <cx:pt idx="566">4</cx:pt>
          <cx:pt idx="567">4.4000000000000004</cx:pt>
          <cx:pt idx="568">4.0999999999999996</cx:pt>
          <cx:pt idx="569">4.0999999999999996</cx:pt>
          <cx:pt idx="570">4.4000000000000004</cx:pt>
          <cx:pt idx="571">4.0999999999999996</cx:pt>
          <cx:pt idx="572">4.2000000000000002</cx:pt>
          <cx:pt idx="573">4</cx:pt>
          <cx:pt idx="574">4.0999999999999996</cx:pt>
          <cx:pt idx="575">4.2000000000000002</cx:pt>
          <cx:pt idx="576">4.2999999999999998</cx:pt>
          <cx:pt idx="577">4.4000000000000004</cx:pt>
          <cx:pt idx="578">4.4000000000000004</cx:pt>
          <cx:pt idx="579">3.7999999999999998</cx:pt>
          <cx:pt idx="580">4</cx:pt>
          <cx:pt idx="581">2.7000000000000002</cx:pt>
          <cx:pt idx="582">2.5</cx:pt>
          <cx:pt idx="583">2.7999999999999998</cx:pt>
          <cx:pt idx="584">4.5</cx:pt>
          <cx:pt idx="585">3.6000000000000001</cx:pt>
          <cx:pt idx="586">3.7999999999999998</cx:pt>
          <cx:pt idx="587">3.8999999999999999</cx:pt>
          <cx:pt idx="588">3.5</cx:pt>
          <cx:pt idx="589">3.8999999999999999</cx:pt>
          <cx:pt idx="590">3.5</cx:pt>
          <cx:pt idx="591">4</cx:pt>
          <cx:pt idx="592">3</cx:pt>
          <cx:pt idx="593">4.0999999999999996</cx:pt>
          <cx:pt idx="594">3.3999999999999999</cx:pt>
          <cx:pt idx="595">3.2999999999999998</cx:pt>
          <cx:pt idx="596">3.2999999999999998</cx:pt>
          <cx:pt idx="597">3.2000000000000002</cx:pt>
          <cx:pt idx="598">3.2000000000000002</cx:pt>
          <cx:pt idx="599">3.7000000000000002</cx:pt>
          <cx:pt idx="600">2.3999999999999999</cx:pt>
          <cx:pt idx="601">3.8999999999999999</cx:pt>
          <cx:pt idx="602">2.2000000000000002</cx:pt>
          <cx:pt idx="603">2.3999999999999999</cx:pt>
          <cx:pt idx="604">2.7999999999999998</cx:pt>
          <cx:pt idx="605">3.3999999999999999</cx:pt>
          <cx:pt idx="606">3.5</cx:pt>
          <cx:pt idx="607">3.2999999999999998</cx:pt>
          <cx:pt idx="608">4</cx:pt>
          <cx:pt idx="609">3.3999999999999999</cx:pt>
          <cx:pt idx="610">2.5</cx:pt>
          <cx:pt idx="611">3.2999999999999998</cx:pt>
          <cx:pt idx="612">3.3999999999999999</cx:pt>
          <cx:pt idx="613">3.3999999999999999</cx:pt>
          <cx:pt idx="614">3.1000000000000001</cx:pt>
          <cx:pt idx="615">3.3999999999999999</cx:pt>
          <cx:pt idx="616">2.5</cx:pt>
          <cx:pt idx="617">3.1000000000000001</cx:pt>
          <cx:pt idx="618">2.8999999999999999</cx:pt>
          <cx:pt idx="619">2.8999999999999999</cx:pt>
          <cx:pt idx="620">2.6000000000000001</cx:pt>
          <cx:pt idx="621">3.3999999999999999</cx:pt>
          <cx:pt idx="622">3.5</cx:pt>
          <cx:pt idx="623">3.6000000000000001</cx:pt>
          <cx:pt idx="624">3.8999999999999999</cx:pt>
          <cx:pt idx="625">3.7000000000000002</cx:pt>
          <cx:pt idx="626">2.2999999999999998</cx:pt>
          <cx:pt idx="627">4.0999999999999996</cx:pt>
          <cx:pt idx="628">3.3999999999999999</cx:pt>
          <cx:pt idx="629">4.5</cx:pt>
          <cx:pt idx="630">3.2999999999999998</cx:pt>
          <cx:pt idx="631">3.3999999999999999</cx:pt>
          <cx:pt idx="632">3.3999999999999999</cx:pt>
          <cx:pt idx="633">3.2000000000000002</cx:pt>
          <cx:pt idx="634">3.7999999999999998</cx:pt>
          <cx:pt idx="635">3.7000000000000002</cx:pt>
          <cx:pt idx="636">3.6000000000000001</cx:pt>
          <cx:pt idx="637">3.8999999999999999</cx:pt>
          <cx:pt idx="638">3.5</cx:pt>
          <cx:pt idx="639">3.6000000000000001</cx:pt>
          <cx:pt idx="640">4</cx:pt>
          <cx:pt idx="641">4.0999999999999996</cx:pt>
          <cx:pt idx="642">4.0999999999999996</cx:pt>
          <cx:pt idx="643">4.2000000000000002</cx:pt>
          <cx:pt idx="644">4.2000000000000002</cx:pt>
          <cx:pt idx="645">4</cx:pt>
          <cx:pt idx="646">2.7999999999999998</cx:pt>
          <cx:pt idx="647">3.7000000000000002</cx:pt>
          <cx:pt idx="648">3.7000000000000002</cx:pt>
          <cx:pt idx="649">3.7000000000000002</cx:pt>
          <cx:pt idx="650">3.7000000000000002</cx:pt>
          <cx:pt idx="651">3.7000000000000002</cx:pt>
          <cx:pt idx="652">4.2999999999999998</cx:pt>
          <cx:pt idx="653">4</cx:pt>
          <cx:pt idx="654">4</cx:pt>
          <cx:pt idx="655">3.3999999999999999</cx:pt>
          <cx:pt idx="656">3.3999999999999999</cx:pt>
          <cx:pt idx="657">3.2999999999999998</cx:pt>
          <cx:pt idx="658">3.8999999999999999</cx:pt>
          <cx:pt idx="659">3.2999999999999998</cx:pt>
          <cx:pt idx="660">3.2000000000000002</cx:pt>
          <cx:pt idx="661">3.6000000000000001</cx:pt>
          <cx:pt idx="662">3.2999999999999998</cx:pt>
          <cx:pt idx="663">3.8999999999999999</cx:pt>
          <cx:pt idx="664">3.7999999999999998</cx:pt>
          <cx:pt idx="665">3.8999999999999999</cx:pt>
          <cx:pt idx="666">3.7999999999999998</cx:pt>
          <cx:pt idx="667">3.1000000000000001</cx:pt>
          <cx:pt idx="668">3.5</cx:pt>
          <cx:pt idx="669">3.7000000000000002</cx:pt>
          <cx:pt idx="670">3.3999999999999999</cx:pt>
          <cx:pt idx="671">3.7999999999999998</cx:pt>
          <cx:pt idx="672">3.6000000000000001</cx:pt>
          <cx:pt idx="673">3.7000000000000002</cx:pt>
          <cx:pt idx="674">3.5</cx:pt>
          <cx:pt idx="675">3.6000000000000001</cx:pt>
          <cx:pt idx="676">3.7999999999999998</cx:pt>
          <cx:pt idx="677">4</cx:pt>
          <cx:pt idx="678">3.2999999999999998</cx:pt>
          <cx:pt idx="679">3.3999999999999999</cx:pt>
          <cx:pt idx="680">3</cx:pt>
          <cx:pt idx="681">3.1000000000000001</cx:pt>
          <cx:pt idx="682">2.7000000000000002</cx:pt>
          <cx:pt idx="683">3.5</cx:pt>
          <cx:pt idx="684">3.6000000000000001</cx:pt>
          <cx:pt idx="685">3.6000000000000001</cx:pt>
          <cx:pt idx="686">3.6000000000000001</cx:pt>
          <cx:pt idx="687">3.7000000000000002</cx:pt>
          <cx:pt idx="688">2.3999999999999999</cx:pt>
          <cx:pt idx="689">2.2000000000000002</cx:pt>
          <cx:pt idx="690">4.5999999999999996</cx:pt>
          <cx:pt idx="691">3.8999999999999999</cx:pt>
          <cx:pt idx="692">4.7000000000000002</cx:pt>
          <cx:pt idx="693">4.0999999999999996</cx:pt>
          <cx:pt idx="694">4.2000000000000002</cx:pt>
          <cx:pt idx="695">4.0999999999999996</cx:pt>
          <cx:pt idx="696">4.4000000000000004</cx:pt>
          <cx:pt idx="697">4.4000000000000004</cx:pt>
          <cx:pt idx="698">4.0999999999999996</cx:pt>
          <cx:pt idx="699">4.9000000000000004</cx:pt>
          <cx:pt idx="700">3.6000000000000001</cx:pt>
          <cx:pt idx="701">3.6000000000000001</cx:pt>
          <cx:pt idx="702">4.0999999999999996</cx:pt>
          <cx:pt idx="703">4.2000000000000002</cx:pt>
          <cx:pt idx="704">4.0999999999999996</cx:pt>
          <cx:pt idx="705">4.2999999999999998</cx:pt>
          <cx:pt idx="706">4</cx:pt>
          <cx:pt idx="707">4.2999999999999998</cx:pt>
          <cx:pt idx="708">4.2999999999999998</cx:pt>
          <cx:pt idx="709">4.2999999999999998</cx:pt>
          <cx:pt idx="710">4.9000000000000004</cx:pt>
          <cx:pt idx="711">4.7000000000000002</cx:pt>
          <cx:pt idx="712">3.7999999999999998</cx:pt>
          <cx:pt idx="713">4.5999999999999996</cx:pt>
          <cx:pt idx="714">4</cx:pt>
          <cx:pt idx="715">4.2999999999999998</cx:pt>
          <cx:pt idx="716">4.9000000000000004</cx:pt>
          <cx:pt idx="717">4.7999999999999998</cx:pt>
          <cx:pt idx="718">4.2000000000000002</cx:pt>
          <cx:pt idx="719">4.2000000000000002</cx:pt>
          <cx:pt idx="720">4.4000000000000004</cx:pt>
          <cx:pt idx="721">4.0999999999999996</cx:pt>
          <cx:pt idx="722">4.0999999999999996</cx:pt>
          <cx:pt idx="723">4.2000000000000002</cx:pt>
          <cx:pt idx="724">4.7000000000000002</cx:pt>
          <cx:pt idx="725">3.8999999999999999</cx:pt>
          <cx:pt idx="726">4.0999999999999996</cx:pt>
          <cx:pt idx="727">3.7000000000000002</cx:pt>
          <cx:pt idx="728">4.0999999999999996</cx:pt>
          <cx:pt idx="729">4.0999999999999996</cx:pt>
          <cx:pt idx="730">3.8999999999999999</cx:pt>
          <cx:pt idx="731">4.2000000000000002</cx:pt>
          <cx:pt idx="732">4</cx:pt>
          <cx:pt idx="733">3.7999999999999998</cx:pt>
          <cx:pt idx="734">4</cx:pt>
          <cx:pt idx="735">3.7999999999999998</cx:pt>
          <cx:pt idx="736">4.2999999999999998</cx:pt>
          <cx:pt idx="737">3.8999999999999999</cx:pt>
          <cx:pt idx="738">3.7999999999999998</cx:pt>
          <cx:pt idx="739">3.8999999999999999</cx:pt>
          <cx:pt idx="740">4</cx:pt>
          <cx:pt idx="741">4.2999999999999998</cx:pt>
          <cx:pt idx="742">4.0999999999999996</cx:pt>
          <cx:pt idx="743">4.2999999999999998</cx:pt>
          <cx:pt idx="744">4</cx:pt>
          <cx:pt idx="745">4.7000000000000002</cx:pt>
          <cx:pt idx="746">3.8999999999999999</cx:pt>
          <cx:pt idx="747">4</cx:pt>
          <cx:pt idx="748">4.4000000000000004</cx:pt>
          <cx:pt idx="749">4.4000000000000004</cx:pt>
          <cx:pt idx="750">4</cx:pt>
          <cx:pt idx="751">4.2999999999999998</cx:pt>
          <cx:pt idx="752">3.8999999999999999</cx:pt>
          <cx:pt idx="753">4.2000000000000002</cx:pt>
          <cx:pt idx="754">4</cx:pt>
          <cx:pt idx="755">4.5</cx:pt>
          <cx:pt idx="756">4.2999999999999998</cx:pt>
          <cx:pt idx="757">4.9000000000000004</cx:pt>
          <cx:pt idx="758">4.2000000000000002</cx:pt>
          <cx:pt idx="759">4.0999999999999996</cx:pt>
          <cx:pt idx="760">4.2999999999999998</cx:pt>
          <cx:pt idx="761">4.2999999999999998</cx:pt>
          <cx:pt idx="762">3.8999999999999999</cx:pt>
          <cx:pt idx="763">3.7000000000000002</cx:pt>
          <cx:pt idx="764">3.2999999999999998</cx:pt>
          <cx:pt idx="765">3.2999999999999998</cx:pt>
          <cx:pt idx="766">3.8999999999999999</cx:pt>
          <cx:pt idx="767">4</cx:pt>
          <cx:pt idx="768">3.8999999999999999</cx:pt>
          <cx:pt idx="769">4.0999999999999996</cx:pt>
          <cx:pt idx="770">4.0999999999999996</cx:pt>
          <cx:pt idx="771">3.8999999999999999</cx:pt>
          <cx:pt idx="772">3.8999999999999999</cx:pt>
          <cx:pt idx="773">3.7999999999999998</cx:pt>
          <cx:pt idx="774">4.2999999999999998</cx:pt>
          <cx:pt idx="775">3.6000000000000001</cx:pt>
          <cx:pt idx="776">4.0999999999999996</cx:pt>
          <cx:pt idx="777">3.8999999999999999</cx:pt>
          <cx:pt idx="778">3.7000000000000002</cx:pt>
          <cx:pt idx="779">4.5999999999999996</cx:pt>
          <cx:pt idx="780">3.7999999999999998</cx:pt>
          <cx:pt idx="781">4.4000000000000004</cx:pt>
          <cx:pt idx="782">4.2000000000000002</cx:pt>
          <cx:pt idx="783">4.2000000000000002</cx:pt>
          <cx:pt idx="784">4.5</cx:pt>
          <cx:pt idx="785">3.7000000000000002</cx:pt>
          <cx:pt idx="786">4</cx:pt>
          <cx:pt idx="787">3.7000000000000002</cx:pt>
          <cx:pt idx="788">3.7000000000000002</cx:pt>
          <cx:pt idx="789">4</cx:pt>
          <cx:pt idx="790">4.4000000000000004</cx:pt>
          <cx:pt idx="791">4</cx:pt>
          <cx:pt idx="792">4.2000000000000002</cx:pt>
          <cx:pt idx="793">4.2999999999999998</cx:pt>
          <cx:pt idx="794">4.2000000000000002</cx:pt>
          <cx:pt idx="795">3.5</cx:pt>
          <cx:pt idx="796">4.2999999999999998</cx:pt>
          <cx:pt idx="797">4.2999999999999998</cx:pt>
          <cx:pt idx="798">3.6000000000000001</cx:pt>
          <cx:pt idx="799">4.5999999999999996</cx:pt>
          <cx:pt idx="800">4.2000000000000002</cx:pt>
          <cx:pt idx="801">4.7999999999999998</cx:pt>
          <cx:pt idx="802">3.8999999999999999</cx:pt>
          <cx:pt idx="803">4.4000000000000004</cx:pt>
          <cx:pt idx="804">4.2000000000000002</cx:pt>
          <cx:pt idx="805">4.4000000000000004</cx:pt>
          <cx:pt idx="806">4</cx:pt>
          <cx:pt idx="807">4.2000000000000002</cx:pt>
          <cx:pt idx="808">4.5999999999999996</cx:pt>
          <cx:pt idx="809">3.8999999999999999</cx:pt>
          <cx:pt idx="810">4.9000000000000004</cx:pt>
          <cx:pt idx="811">3.5</cx:pt>
          <cx:pt idx="812">4.2000000000000002</cx:pt>
          <cx:pt idx="813">4.2999999999999998</cx:pt>
          <cx:pt idx="814">4.4000000000000004</cx:pt>
          <cx:pt idx="815">4.9000000000000004</cx:pt>
          <cx:pt idx="816">3.6000000000000001</cx:pt>
          <cx:pt idx="817">4.0999999999999996</cx:pt>
          <cx:pt idx="818">4</cx:pt>
          <cx:pt idx="819">4.9000000000000004</cx:pt>
          <cx:pt idx="820">4.5</cx:pt>
          <cx:pt idx="821">4.5999999999999996</cx:pt>
          <cx:pt idx="822">3.5</cx:pt>
          <cx:pt idx="823">3.8999999999999999</cx:pt>
          <cx:pt idx="824">3.7000000000000002</cx:pt>
          <cx:pt idx="825">3.8999999999999999</cx:pt>
          <cx:pt idx="826">4.2999999999999998</cx:pt>
          <cx:pt idx="827">4.2000000000000002</cx:pt>
          <cx:pt idx="828">4.0999999999999996</cx:pt>
          <cx:pt idx="829">4.0999999999999996</cx:pt>
          <cx:pt idx="830">4.2999999999999998</cx:pt>
          <cx:pt idx="831">4.2999999999999998</cx:pt>
          <cx:pt idx="832">4</cx:pt>
          <cx:pt idx="833">4.4000000000000004</cx:pt>
          <cx:pt idx="834">4.0999999999999996</cx:pt>
          <cx:pt idx="835">4.2000000000000002</cx:pt>
          <cx:pt idx="836">4.2000000000000002</cx:pt>
          <cx:pt idx="837">4.7000000000000002</cx:pt>
          <cx:pt idx="838">4.2000000000000002</cx:pt>
          <cx:pt idx="839">4</cx:pt>
          <cx:pt idx="840">3.6000000000000001</cx:pt>
          <cx:pt idx="841">4.0999999999999996</cx:pt>
          <cx:pt idx="842">3.8999999999999999</cx:pt>
          <cx:pt idx="843">4.2000000000000002</cx:pt>
          <cx:pt idx="844">3.7000000000000002</cx:pt>
          <cx:pt idx="845">4.0999999999999996</cx:pt>
          <cx:pt idx="846">4.2999999999999998</cx:pt>
          <cx:pt idx="847">3.6000000000000001</cx:pt>
          <cx:pt idx="848">3.7999999999999998</cx:pt>
          <cx:pt idx="849">4.4000000000000004</cx:pt>
          <cx:pt idx="850">4.2000000000000002</cx:pt>
          <cx:pt idx="851">4.4000000000000004</cx:pt>
          <cx:pt idx="852">3.5</cx:pt>
          <cx:pt idx="853">3.8999999999999999</cx:pt>
          <cx:pt idx="854">4.2000000000000002</cx:pt>
          <cx:pt idx="855">4.5999999999999996</cx:pt>
          <cx:pt idx="856">3.7999999999999998</cx:pt>
          <cx:pt idx="857">3.8999999999999999</cx:pt>
          <cx:pt idx="858">3.6000000000000001</cx:pt>
          <cx:pt idx="859">3.8999999999999999</cx:pt>
          <cx:pt idx="860">3.7999999999999998</cx:pt>
          <cx:pt idx="861">3.7000000000000002</cx:pt>
          <cx:pt idx="862">3.5</cx:pt>
          <cx:pt idx="863">3.7000000000000002</cx:pt>
          <cx:pt idx="864">3.7999999999999998</cx:pt>
          <cx:pt idx="865">3.6000000000000001</cx:pt>
          <cx:pt idx="866">4.2000000000000002</cx:pt>
          <cx:pt idx="867">3.5</cx:pt>
          <cx:pt idx="868">3.6000000000000001</cx:pt>
          <cx:pt idx="869">3.8999999999999999</cx:pt>
          <cx:pt idx="870">3.5</cx:pt>
          <cx:pt idx="871">3.7000000000000002</cx:pt>
          <cx:pt idx="872">3.7000000000000002</cx:pt>
          <cx:pt idx="873">4.0999999999999996</cx:pt>
          <cx:pt idx="874">3.7000000000000002</cx:pt>
          <cx:pt idx="875">3.7999999999999998</cx:pt>
          <cx:pt idx="876">3.8999999999999999</cx:pt>
          <cx:pt idx="877">3.7000000000000002</cx:pt>
          <cx:pt idx="878">4.2999999999999998</cx:pt>
          <cx:pt idx="879">4</cx:pt>
          <cx:pt idx="880">4</cx:pt>
          <cx:pt idx="881">3.3999999999999999</cx:pt>
          <cx:pt idx="882">4.7000000000000002</cx:pt>
          <cx:pt idx="883">4.2000000000000002</cx:pt>
          <cx:pt idx="884">4.0999999999999996</cx:pt>
          <cx:pt idx="885">3.7999999999999998</cx:pt>
          <cx:pt idx="886">3.7999999999999998</cx:pt>
          <cx:pt idx="887">3.8999999999999999</cx:pt>
          <cx:pt idx="888">4.2999999999999998</cx:pt>
          <cx:pt idx="889">4.2000000000000002</cx:pt>
          <cx:pt idx="890">3.8999999999999999</cx:pt>
          <cx:pt idx="891">4.5</cx:pt>
          <cx:pt idx="892">4.5999999999999996</cx:pt>
          <cx:pt idx="893">3.8999999999999999</cx:pt>
          <cx:pt idx="894">4.9000000000000004</cx:pt>
          <cx:pt idx="895">3.7999999999999998</cx:pt>
          <cx:pt idx="896">4</cx:pt>
          <cx:pt idx="897">4.0999999999999996</cx:pt>
          <cx:pt idx="898">3.6000000000000001</cx:pt>
          <cx:pt idx="899">3.3999999999999999</cx:pt>
          <cx:pt idx="900">3.7000000000000002</cx:pt>
          <cx:pt idx="901">3.8999999999999999</cx:pt>
          <cx:pt idx="902">4.2000000000000002</cx:pt>
          <cx:pt idx="903">3.7000000000000002</cx:pt>
          <cx:pt idx="904">3.5</cx:pt>
          <cx:pt idx="905">3.7000000000000002</cx:pt>
          <cx:pt idx="906">3.7999999999999998</cx:pt>
          <cx:pt idx="907">3.5</cx:pt>
          <cx:pt idx="908">4</cx:pt>
          <cx:pt idx="909">4</cx:pt>
          <cx:pt idx="910">3.5</cx:pt>
          <cx:pt idx="911">3.7000000000000002</cx:pt>
          <cx:pt idx="912">3.6000000000000001</cx:pt>
          <cx:pt idx="913">3.6000000000000001</cx:pt>
          <cx:pt idx="914">3.7999999999999998</cx:pt>
          <cx:pt idx="915">3.7000000000000002</cx:pt>
          <cx:pt idx="916">3.6000000000000001</cx:pt>
          <cx:pt idx="917">3.7000000000000002</cx:pt>
          <cx:pt idx="918">3.7999999999999998</cx:pt>
          <cx:pt idx="919">4</cx:pt>
          <cx:pt idx="920">4.2999999999999998</cx:pt>
          <cx:pt idx="921">3.7000000000000002</cx:pt>
          <cx:pt idx="922">4</cx:pt>
          <cx:pt idx="923">4.2000000000000002</cx:pt>
          <cx:pt idx="924">4.2999999999999998</cx:pt>
          <cx:pt idx="925">3.8999999999999999</cx:pt>
          <cx:pt idx="926">4</cx:pt>
          <cx:pt idx="927">4.4000000000000004</cx:pt>
          <cx:pt idx="928">4.5</cx:pt>
          <cx:pt idx="929">4</cx:pt>
          <cx:pt idx="930">4.2000000000000002</cx:pt>
          <cx:pt idx="931">4.9000000000000004</cx:pt>
          <cx:pt idx="932">2.2000000000000002</cx:pt>
          <cx:pt idx="933">4</cx:pt>
          <cx:pt idx="934">3.7999999999999998</cx:pt>
          <cx:pt idx="935">3.6000000000000001</cx:pt>
          <cx:pt idx="936">3.6000000000000001</cx:pt>
          <cx:pt idx="937">3.5</cx:pt>
          <cx:pt idx="938">3.6000000000000001</cx:pt>
          <cx:pt idx="939">3.7999999999999998</cx:pt>
          <cx:pt idx="940">3.3999999999999999</cx:pt>
          <cx:pt idx="941">3.3999999999999999</cx:pt>
          <cx:pt idx="942">3.3999999999999999</cx:pt>
          <cx:pt idx="943">3.5</cx:pt>
          <cx:pt idx="944">3.7000000000000002</cx:pt>
          <cx:pt idx="945">3.5</cx:pt>
          <cx:pt idx="946">3.7999999999999998</cx:pt>
          <cx:pt idx="947">3.5</cx:pt>
          <cx:pt idx="948">3.8999999999999999</cx:pt>
          <cx:pt idx="949">3.3999999999999999</cx:pt>
          <cx:pt idx="950">3.3999999999999999</cx:pt>
          <cx:pt idx="951">2.7000000000000002</cx:pt>
          <cx:pt idx="952">2.6000000000000001</cx:pt>
          <cx:pt idx="953">3.7000000000000002</cx:pt>
          <cx:pt idx="954">3.5</cx:pt>
          <cx:pt idx="955">2.2000000000000002</cx:pt>
          <cx:pt idx="956">4.2000000000000002</cx:pt>
          <cx:pt idx="957">2.7999999999999998</cx:pt>
          <cx:pt idx="958">3.7000000000000002</cx:pt>
          <cx:pt idx="959">3.2000000000000002</cx:pt>
          <cx:pt idx="960">3.3999999999999999</cx:pt>
          <cx:pt idx="961">3.2999999999999998</cx:pt>
          <cx:pt idx="962">2.6000000000000001</cx:pt>
          <cx:pt idx="963">3.7000000000000002</cx:pt>
          <cx:pt idx="964">2.2000000000000002</cx:pt>
          <cx:pt idx="965">3.8999999999999999</cx:pt>
          <cx:pt idx="966">3.8999999999999999</cx:pt>
          <cx:pt idx="967">3.6000000000000001</cx:pt>
          <cx:pt idx="968">2.5</cx:pt>
          <cx:pt idx="969">3.1000000000000001</cx:pt>
          <cx:pt idx="970">3.2000000000000002</cx:pt>
          <cx:pt idx="971">2.6000000000000001</cx:pt>
          <cx:pt idx="972">3.5</cx:pt>
          <cx:pt idx="973">3.6000000000000001</cx:pt>
          <cx:pt idx="974">3.5</cx:pt>
          <cx:pt idx="975">3.7000000000000002</cx:pt>
          <cx:pt idx="976">3.7000000000000002</cx:pt>
          <cx:pt idx="977">4.2000000000000002</cx:pt>
          <cx:pt idx="978">3.3999999999999999</cx:pt>
          <cx:pt idx="979">4.2000000000000002</cx:pt>
          <cx:pt idx="980">2.7999999999999998</cx:pt>
          <cx:pt idx="981">3.3999999999999999</cx:pt>
          <cx:pt idx="982">3.6000000000000001</cx:pt>
          <cx:pt idx="983">3.5</cx:pt>
          <cx:pt idx="984">3.7000000000000002</cx:pt>
          <cx:pt idx="985">3.7999999999999998</cx:pt>
          <cx:pt idx="986">3.6000000000000001</cx:pt>
          <cx:pt idx="987">3.8999999999999999</cx:pt>
          <cx:pt idx="988">3.2000000000000002</cx:pt>
          <cx:pt idx="989">3.6000000000000001</cx:pt>
          <cx:pt idx="990">3.8999999999999999</cx:pt>
          <cx:pt idx="991">4.4000000000000004</cx:pt>
          <cx:pt idx="992">4.0999999999999996</cx:pt>
          <cx:pt idx="993">3.1000000000000001</cx:pt>
          <cx:pt idx="994">2.7999999999999998</cx:pt>
          <cx:pt idx="995">3.3999999999999999</cx:pt>
          <cx:pt idx="996">3.2000000000000002</cx:pt>
          <cx:pt idx="997">3.5</cx:pt>
          <cx:pt idx="998">3.7000000000000002</cx:pt>
          <cx:pt idx="999">3.5</cx:pt>
          <cx:pt idx="1000">2.7000000000000002</cx:pt>
          <cx:pt idx="1001">3.2999999999999998</cx:pt>
          <cx:pt idx="1002">2.6000000000000001</cx:pt>
          <cx:pt idx="1003">3.8999999999999999</cx:pt>
          <cx:pt idx="1004">3.6000000000000001</cx:pt>
          <cx:pt idx="1005">3.8999999999999999</cx:pt>
          <cx:pt idx="1006">3.7000000000000002</cx:pt>
          <cx:pt idx="1007">3.8999999999999999</cx:pt>
          <cx:pt idx="1008">3.8999999999999999</cx:pt>
          <cx:pt idx="1009">3.5</cx:pt>
          <cx:pt idx="1010">3</cx:pt>
          <cx:pt idx="1011">3.2000000000000002</cx:pt>
          <cx:pt idx="1012">4</cx:pt>
          <cx:pt idx="1013">3.2000000000000002</cx:pt>
          <cx:pt idx="1014">3.3999999999999999</cx:pt>
          <cx:pt idx="1015">3.2999999999999998</cx:pt>
          <cx:pt idx="1016">3.1000000000000001</cx:pt>
          <cx:pt idx="1017">3.6000000000000001</cx:pt>
          <cx:pt idx="1018">3.7000000000000002</cx:pt>
          <cx:pt idx="1019">3.7999999999999998</cx:pt>
          <cx:pt idx="1020">2.2999999999999998</cx:pt>
          <cx:pt idx="1021">3.2999999999999998</cx:pt>
          <cx:pt idx="1022">3.1000000000000001</cx:pt>
          <cx:pt idx="1023">3</cx:pt>
          <cx:pt idx="1024">3.2999999999999998</cx:pt>
          <cx:pt idx="1025">3.5</cx:pt>
          <cx:pt idx="1026">3.7000000000000002</cx:pt>
          <cx:pt idx="1027">3.7000000000000002</cx:pt>
          <cx:pt idx="1028">3.5</cx:pt>
          <cx:pt idx="1029">3.5</cx:pt>
          <cx:pt idx="1030">3.5</cx:pt>
          <cx:pt idx="1031">2.3999999999999999</cx:pt>
          <cx:pt idx="1032">2.8999999999999999</cx:pt>
          <cx:pt idx="1033">3.3999999999999999</cx:pt>
          <cx:pt idx="1034">3.6000000000000001</cx:pt>
          <cx:pt idx="1035">3.2000000000000002</cx:pt>
          <cx:pt idx="1036">2.5</cx:pt>
          <cx:pt idx="1037">2.3999999999999999</cx:pt>
          <cx:pt idx="1038">3.2999999999999998</cx:pt>
          <cx:pt idx="1039">3.3999999999999999</cx:pt>
          <cx:pt idx="1040">2.8999999999999999</cx:pt>
          <cx:pt idx="1041">3.3999999999999999</cx:pt>
          <cx:pt idx="1042">3.3999999999999999</cx:pt>
          <cx:pt idx="1043">3.7000000000000002</cx:pt>
          <cx:pt idx="1044">3.7000000000000002</cx:pt>
          <cx:pt idx="1045">3.5</cx:pt>
          <cx:pt idx="1046">2.3999999999999999</cx:pt>
          <cx:pt idx="1047">2.1000000000000001</cx:pt>
          <cx:pt idx="1048">3.2000000000000002</cx:pt>
          <cx:pt idx="1049">3</cx:pt>
          <cx:pt idx="1050">3</cx:pt>
          <cx:pt idx="1051">2.7999999999999998</cx:pt>
          <cx:pt idx="1052">3.7999999999999998</cx:pt>
          <cx:pt idx="1053">3.7999999999999998</cx:pt>
          <cx:pt idx="1054">3.7999999999999998</cx:pt>
          <cx:pt idx="1055">3.8999999999999999</cx:pt>
          <cx:pt idx="1056">3.8999999999999999</cx:pt>
          <cx:pt idx="1057">3.7000000000000002</cx:pt>
          <cx:pt idx="1058">3.8999999999999999</cx:pt>
          <cx:pt idx="1059">3.8999999999999999</cx:pt>
          <cx:pt idx="1060">3.6000000000000001</cx:pt>
          <cx:pt idx="1061">3.6000000000000001</cx:pt>
          <cx:pt idx="1062">3.7999999999999998</cx:pt>
          <cx:pt idx="1063">3.5</cx:pt>
          <cx:pt idx="1064">4.2000000000000002</cx:pt>
          <cx:pt idx="1065">4.2999999999999998</cx:pt>
          <cx:pt idx="1066">4.0999999999999996</cx:pt>
          <cx:pt idx="1067">4.4000000000000004</cx:pt>
          <cx:pt idx="1068">4.5</cx:pt>
          <cx:pt idx="1069">3.6000000000000001</cx:pt>
          <cx:pt idx="1070">3.7000000000000002</cx:pt>
          <cx:pt idx="1071">4.0999999999999996</cx:pt>
          <cx:pt idx="1072">4.0999999999999996</cx:pt>
          <cx:pt idx="1073">4.0999999999999996</cx:pt>
          <cx:pt idx="1074">3</cx:pt>
          <cx:pt idx="1075">3.3999999999999999</cx:pt>
          <cx:pt idx="1076">2.7000000000000002</cx:pt>
          <cx:pt idx="1077">2.5</cx:pt>
          <cx:pt idx="1078">2.7000000000000002</cx:pt>
          <cx:pt idx="1079">2.6000000000000001</cx:pt>
          <cx:pt idx="1080">3.7000000000000002</cx:pt>
          <cx:pt idx="1081">3.7999999999999998</cx:pt>
          <cx:pt idx="1082">3.7000000000000002</cx:pt>
          <cx:pt idx="1083">3.8999999999999999</cx:pt>
          <cx:pt idx="1084">3.6000000000000001</cx:pt>
          <cx:pt idx="1085">3.5</cx:pt>
          <cx:pt idx="1086">3.3999999999999999</cx:pt>
          <cx:pt idx="1087">2.7999999999999998</cx:pt>
          <cx:pt idx="1088">3.2000000000000002</cx:pt>
          <cx:pt idx="1089">3.5</cx:pt>
          <cx:pt idx="1090">3</cx:pt>
          <cx:pt idx="1091">3.5</cx:pt>
          <cx:pt idx="1092">3.6000000000000001</cx:pt>
          <cx:pt idx="1093">4</cx:pt>
          <cx:pt idx="1094">2.7999999999999998</cx:pt>
          <cx:pt idx="1095">2.5</cx:pt>
          <cx:pt idx="1096">3.5</cx:pt>
          <cx:pt idx="1097">3.7000000000000002</cx:pt>
          <cx:pt idx="1098">3.8999999999999999</cx:pt>
          <cx:pt idx="1099">2.6000000000000001</cx:pt>
          <cx:pt idx="1100">2.8999999999999999</cx:pt>
          <cx:pt idx="1101">3.3999999999999999</cx:pt>
          <cx:pt idx="1102">3.1000000000000001</cx:pt>
          <cx:pt idx="1103">3.3999999999999999</cx:pt>
          <cx:pt idx="1104">3.2000000000000002</cx:pt>
          <cx:pt idx="1105">3.3999999999999999</cx:pt>
          <cx:pt idx="1106">3</cx:pt>
          <cx:pt idx="1107">3.2999999999999998</cx:pt>
          <cx:pt idx="1108">2.7000000000000002</cx:pt>
          <cx:pt idx="1109">2.5</cx:pt>
          <cx:pt idx="1110">3.3999999999999999</cx:pt>
          <cx:pt idx="1111">3.2000000000000002</cx:pt>
          <cx:pt idx="1112">4.7000000000000002</cx:pt>
          <cx:pt idx="1113">4.9000000000000004</cx:pt>
          <cx:pt idx="1114">4.7000000000000002</cx:pt>
          <cx:pt idx="1115">3.6000000000000001</cx:pt>
          <cx:pt idx="1116">3.8999999999999999</cx:pt>
          <cx:pt idx="1117">3.7000000000000002</cx:pt>
          <cx:pt idx="1118">3.7999999999999998</cx:pt>
          <cx:pt idx="1119">3.6000000000000001</cx:pt>
          <cx:pt idx="1120">3.6000000000000001</cx:pt>
          <cx:pt idx="1121">3.7000000000000002</cx:pt>
          <cx:pt idx="1122">3.7000000000000002</cx:pt>
          <cx:pt idx="1123">3.7000000000000002</cx:pt>
          <cx:pt idx="1124">3.6000000000000001</cx:pt>
          <cx:pt idx="1125">3.8999999999999999</cx:pt>
          <cx:pt idx="1126">3.8999999999999999</cx:pt>
          <cx:pt idx="1127">3.8999999999999999</cx:pt>
          <cx:pt idx="1128">3.8999999999999999</cx:pt>
          <cx:pt idx="1129">3.8999999999999999</cx:pt>
          <cx:pt idx="1130">3.8999999999999999</cx:pt>
          <cx:pt idx="1131">3.7000000000000002</cx:pt>
          <cx:pt idx="1132">3.7999999999999998</cx:pt>
          <cx:pt idx="1133">3.8999999999999999</cx:pt>
          <cx:pt idx="1134">3.5</cx:pt>
          <cx:pt idx="1135">3.8999999999999999</cx:pt>
          <cx:pt idx="1136">3.7000000000000002</cx:pt>
          <cx:pt idx="1137">3.8999999999999999</cx:pt>
          <cx:pt idx="1138">3.7000000000000002</cx:pt>
          <cx:pt idx="1139">3.7999999999999998</cx:pt>
          <cx:pt idx="1140">3.7999999999999998</cx:pt>
          <cx:pt idx="1141">3.5</cx:pt>
          <cx:pt idx="1142">3.5</cx:pt>
          <cx:pt idx="1143">3.7000000000000002</cx:pt>
          <cx:pt idx="1144">3.7000000000000002</cx:pt>
          <cx:pt idx="1145">3.8999999999999999</cx:pt>
          <cx:pt idx="1146">3.7000000000000002</cx:pt>
          <cx:pt idx="1147">3.6000000000000001</cx:pt>
          <cx:pt idx="1148">3.8999999999999999</cx:pt>
          <cx:pt idx="1149">3.7999999999999998</cx:pt>
          <cx:pt idx="1150">3.7000000000000002</cx:pt>
          <cx:pt idx="1151">3.5</cx:pt>
          <cx:pt idx="1152">3.8999999999999999</cx:pt>
          <cx:pt idx="1153">3.8999999999999999</cx:pt>
          <cx:pt idx="1154">3.7000000000000002</cx:pt>
          <cx:pt idx="1155">3.7000000000000002</cx:pt>
          <cx:pt idx="1156">3.7999999999999998</cx:pt>
          <cx:pt idx="1157">3.7999999999999998</cx:pt>
          <cx:pt idx="1158">3.7999999999999998</cx:pt>
          <cx:pt idx="1159">3.7999999999999998</cx:pt>
          <cx:pt idx="1160">3.6000000000000001</cx:pt>
          <cx:pt idx="1161">3.5</cx:pt>
          <cx:pt idx="1162">3.7000000000000002</cx:pt>
          <cx:pt idx="1163">3.6000000000000001</cx:pt>
          <cx:pt idx="1164">3.7000000000000002</cx:pt>
          <cx:pt idx="1165">3.5</cx:pt>
          <cx:pt idx="1166">3.6000000000000001</cx:pt>
          <cx:pt idx="1167">3.5</cx:pt>
          <cx:pt idx="1168">3.5</cx:pt>
          <cx:pt idx="1169">3.7000000000000002</cx:pt>
          <cx:pt idx="1170">3.6000000000000001</cx:pt>
          <cx:pt idx="1171">3.5</cx:pt>
          <cx:pt idx="1172">3.7999999999999998</cx:pt>
          <cx:pt idx="1173">3.5</cx:pt>
          <cx:pt idx="1174">3.7000000000000002</cx:pt>
          <cx:pt idx="1175">3.5</cx:pt>
          <cx:pt idx="1176">3.8999999999999999</cx:pt>
          <cx:pt idx="1177">3.7999999999999998</cx:pt>
          <cx:pt idx="1178">3.8999999999999999</cx:pt>
          <cx:pt idx="1179">3.8999999999999999</cx:pt>
          <cx:pt idx="1180">3.5</cx:pt>
          <cx:pt idx="1181">3.8999999999999999</cx:pt>
          <cx:pt idx="1182">3.8999999999999999</cx:pt>
          <cx:pt idx="1183">3.8999999999999999</cx:pt>
          <cx:pt idx="1184">3.7000000000000002</cx:pt>
          <cx:pt idx="1185">3.8999999999999999</cx:pt>
          <cx:pt idx="1186">3.5</cx:pt>
          <cx:pt idx="1187">3.8999999999999999</cx:pt>
          <cx:pt idx="1188">4.4000000000000004</cx:pt>
          <cx:pt idx="1189">4</cx:pt>
          <cx:pt idx="1190">4.0999999999999996</cx:pt>
          <cx:pt idx="1191">4.0999999999999996</cx:pt>
          <cx:pt idx="1192">4.0999999999999996</cx:pt>
          <cx:pt idx="1193">4</cx:pt>
          <cx:pt idx="1194">4.2000000000000002</cx:pt>
          <cx:pt idx="1195">4.0999999999999996</cx:pt>
          <cx:pt idx="1196">4</cx:pt>
          <cx:pt idx="1197">4.4000000000000004</cx:pt>
          <cx:pt idx="1198">4</cx:pt>
          <cx:pt idx="1199">4</cx:pt>
          <cx:pt idx="1200">4.2999999999999998</cx:pt>
          <cx:pt idx="1201">4</cx:pt>
          <cx:pt idx="1202">4</cx:pt>
          <cx:pt idx="1203">4.0999999999999996</cx:pt>
          <cx:pt idx="1204">4</cx:pt>
          <cx:pt idx="1205">4.0999999999999996</cx:pt>
          <cx:pt idx="1206">4.2999999999999998</cx:pt>
          <cx:pt idx="1207">4.0999999999999996</cx:pt>
          <cx:pt idx="1208">4.0999999999999996</cx:pt>
          <cx:pt idx="1209">4.0999999999999996</cx:pt>
          <cx:pt idx="1210">4.2999999999999998</cx:pt>
          <cx:pt idx="1211">4</cx:pt>
          <cx:pt idx="1212">4.0999999999999996</cx:pt>
          <cx:pt idx="1213">4</cx:pt>
          <cx:pt idx="1214">4.2999999999999998</cx:pt>
          <cx:pt idx="1215">4.2999999999999998</cx:pt>
          <cx:pt idx="1216">4.0999999999999996</cx:pt>
          <cx:pt idx="1217">2.6000000000000001</cx:pt>
          <cx:pt idx="1218">3.2000000000000002</cx:pt>
          <cx:pt idx="1219">3.2999999999999998</cx:pt>
          <cx:pt idx="1220">3.5</cx:pt>
          <cx:pt idx="1221">3.1000000000000001</cx:pt>
          <cx:pt idx="1222">3.2999999999999998</cx:pt>
          <cx:pt idx="1223">3.3999999999999999</cx:pt>
          <cx:pt idx="1224">3.2999999999999998</cx:pt>
          <cx:pt idx="1225">3.5</cx:pt>
          <cx:pt idx="1226">3.5</cx:pt>
          <cx:pt idx="1227">3.7000000000000002</cx:pt>
          <cx:pt idx="1228">3.5</cx:pt>
          <cx:pt idx="1229">3.2999999999999998</cx:pt>
          <cx:pt idx="1230">3.5</cx:pt>
          <cx:pt idx="1231">3.7000000000000002</cx:pt>
          <cx:pt idx="1232">3.5</cx:pt>
          <cx:pt idx="1233">3.3999999999999999</cx:pt>
          <cx:pt idx="1234">3.7000000000000002</cx:pt>
          <cx:pt idx="1235">3.7999999999999998</cx:pt>
          <cx:pt idx="1236">3.7000000000000002</cx:pt>
          <cx:pt idx="1237">3.7999999999999998</cx:pt>
          <cx:pt idx="1238">3.6000000000000001</cx:pt>
          <cx:pt idx="1239">3.6000000000000001</cx:pt>
          <cx:pt idx="1240">3.7000000000000002</cx:pt>
          <cx:pt idx="1241">3.6000000000000001</cx:pt>
          <cx:pt idx="1242">4.0999999999999996</cx:pt>
          <cx:pt idx="1243">3.2999999999999998</cx:pt>
          <cx:pt idx="1244">3.2999999999999998</cx:pt>
          <cx:pt idx="1245">3.3999999999999999</cx:pt>
          <cx:pt idx="1246">3.2000000000000002</cx:pt>
          <cx:pt idx="1247">2.5</cx:pt>
          <cx:pt idx="1248">2.8999999999999999</cx:pt>
          <cx:pt idx="1249">3.1000000000000001</cx:pt>
          <cx:pt idx="1250">3</cx:pt>
          <cx:pt idx="1251">3.2000000000000002</cx:pt>
          <cx:pt idx="1252">2.6000000000000001</cx:pt>
          <cx:pt idx="1253">3.8999999999999999</cx:pt>
          <cx:pt idx="1254">3.5</cx:pt>
          <cx:pt idx="1255">3.6000000000000001</cx:pt>
          <cx:pt idx="1256">3.7999999999999998</cx:pt>
          <cx:pt idx="1257">3.6000000000000001</cx:pt>
          <cx:pt idx="1258">3.7000000000000002</cx:pt>
          <cx:pt idx="1259">3.7000000000000002</cx:pt>
          <cx:pt idx="1260">3.6000000000000001</cx:pt>
          <cx:pt idx="1261">3.8999999999999999</cx:pt>
          <cx:pt idx="1262">3.7000000000000002</cx:pt>
          <cx:pt idx="1263">3.8999999999999999</cx:pt>
          <cx:pt idx="1264">3.7999999999999998</cx:pt>
          <cx:pt idx="1265">3.7999999999999998</cx:pt>
          <cx:pt idx="1266">3.7000000000000002</cx:pt>
          <cx:pt idx="1267">3.6000000000000001</cx:pt>
          <cx:pt idx="1268">3.5</cx:pt>
          <cx:pt idx="1269">3.6000000000000001</cx:pt>
          <cx:pt idx="1270">3.7000000000000002</cx:pt>
          <cx:pt idx="1271">3.7999999999999998</cx:pt>
          <cx:pt idx="1272">3.7999999999999998</cx:pt>
          <cx:pt idx="1273">3.7999999999999998</cx:pt>
          <cx:pt idx="1274">3.7999999999999998</cx:pt>
          <cx:pt idx="1275">3.7000000000000002</cx:pt>
          <cx:pt idx="1276">3.7000000000000002</cx:pt>
          <cx:pt idx="1277">3.6000000000000001</cx:pt>
          <cx:pt idx="1278">3.8999999999999999</cx:pt>
          <cx:pt idx="1279">3.7999999999999998</cx:pt>
          <cx:pt idx="1280">4.0999999999999996</cx:pt>
          <cx:pt idx="1281">4.4000000000000004</cx:pt>
          <cx:pt idx="1282">4.0999999999999996</cx:pt>
          <cx:pt idx="1283">4</cx:pt>
          <cx:pt idx="1284">4.0999999999999996</cx:pt>
          <cx:pt idx="1285">4.0999999999999996</cx:pt>
          <cx:pt idx="1286">4.0999999999999996</cx:pt>
          <cx:pt idx="1287">4</cx:pt>
          <cx:pt idx="1288">4.2000000000000002</cx:pt>
          <cx:pt idx="1289">4</cx:pt>
          <cx:pt idx="1290">4</cx:pt>
          <cx:pt idx="1291">4.2000000000000002</cx:pt>
          <cx:pt idx="1292">4.2000000000000002</cx:pt>
          <cx:pt idx="1293">3.3999999999999999</cx:pt>
          <cx:pt idx="1294">2.7999999999999998</cx:pt>
          <cx:pt idx="1295">3.3999999999999999</cx:pt>
          <cx:pt idx="1296">3.2000000000000002</cx:pt>
          <cx:pt idx="1297">2.5</cx:pt>
          <cx:pt idx="1298">2.7999999999999998</cx:pt>
          <cx:pt idx="1299">3.1000000000000001</cx:pt>
          <cx:pt idx="1300">3.2999999999999998</cx:pt>
          <cx:pt idx="1301">3.2999999999999998</cx:pt>
          <cx:pt idx="1302">3</cx:pt>
          <cx:pt idx="1303">3.2999999999999998</cx:pt>
          <cx:pt idx="1304">3.3999999999999999</cx:pt>
          <cx:pt idx="1305">2.7000000000000002</cx:pt>
          <cx:pt idx="1306">3.2999999999999998</cx:pt>
          <cx:pt idx="1307">3.3999999999999999</cx:pt>
          <cx:pt idx="1308">2.7000000000000002</cx:pt>
          <cx:pt idx="1309">3.3999999999999999</cx:pt>
          <cx:pt idx="1310">2.6000000000000001</cx:pt>
          <cx:pt idx="1311">2.7999999999999998</cx:pt>
          <cx:pt idx="1312">3.1000000000000001</cx:pt>
          <cx:pt idx="1313">4.5999999999999996</cx:pt>
          <cx:pt idx="1314">3.6000000000000001</cx:pt>
          <cx:pt idx="1315">3.8999999999999999</cx:pt>
          <cx:pt idx="1316">3.7000000000000002</cx:pt>
          <cx:pt idx="1317">3.7000000000000002</cx:pt>
          <cx:pt idx="1318">3.8999999999999999</cx:pt>
          <cx:pt idx="1319">3.7999999999999998</cx:pt>
          <cx:pt idx="1320">3.7000000000000002</cx:pt>
          <cx:pt idx="1321">3.7999999999999998</cx:pt>
          <cx:pt idx="1322">2.3999999999999999</cx:pt>
          <cx:pt idx="1323">2.3999999999999999</cx:pt>
          <cx:pt idx="1324">4.0999999999999996</cx:pt>
          <cx:pt idx="1325">4.0999999999999996</cx:pt>
          <cx:pt idx="1326">4.2999999999999998</cx:pt>
          <cx:pt idx="1327">4.2999999999999998</cx:pt>
          <cx:pt idx="1328">4.4000000000000004</cx:pt>
          <cx:pt idx="1329">4.2000000000000002</cx:pt>
          <cx:pt idx="1330">3.1000000000000001</cx:pt>
          <cx:pt idx="1331">3.3999999999999999</cx:pt>
          <cx:pt idx="1332">3.7000000000000002</cx:pt>
          <cx:pt idx="1333">3.6000000000000001</cx:pt>
          <cx:pt idx="1334">3.6000000000000001</cx:pt>
          <cx:pt idx="1335">3.7999999999999998</cx:pt>
          <cx:pt idx="1336">3.7000000000000002</cx:pt>
          <cx:pt idx="1337">3.2999999999999998</cx:pt>
          <cx:pt idx="1338">3.2999999999999998</cx:pt>
          <cx:pt idx="1339">3.2999999999999998</cx:pt>
          <cx:pt idx="1340">2.7000000000000002</cx:pt>
          <cx:pt idx="1341">2.6000000000000001</cx:pt>
          <cx:pt idx="1342">3.1000000000000001</cx:pt>
          <cx:pt idx="1343">3.2000000000000002</cx:pt>
          <cx:pt idx="1344">3.5</cx:pt>
          <cx:pt idx="1345">3.6000000000000001</cx:pt>
          <cx:pt idx="1346">2.2999999999999998</cx:pt>
          <cx:pt idx="1347">3.3999999999999999</cx:pt>
          <cx:pt idx="1348">2.5</cx:pt>
          <cx:pt idx="1349">2.6000000000000001</cx:pt>
          <cx:pt idx="1350">3.5</cx:pt>
          <cx:pt idx="1351">2.2999999999999998</cx:pt>
          <cx:pt idx="1352">3</cx:pt>
          <cx:pt idx="1353">3.6000000000000001</cx:pt>
          <cx:pt idx="1354">3.5</cx:pt>
          <cx:pt idx="1355">3.7999999999999998</cx:pt>
          <cx:pt idx="1356">3.1000000000000001</cx:pt>
          <cx:pt idx="1357">2.7999999999999998</cx:pt>
          <cx:pt idx="1358">3.7999999999999998</cx:pt>
          <cx:pt idx="1359">3.5</cx:pt>
          <cx:pt idx="1360">3.7999999999999998</cx:pt>
          <cx:pt idx="1361">3.8999999999999999</cx:pt>
          <cx:pt idx="1362">3.7000000000000002</cx:pt>
          <cx:pt idx="1363">3.7000000000000002</cx:pt>
          <cx:pt idx="1364">3.5</cx:pt>
          <cx:pt idx="1365">4.4000000000000004</cx:pt>
          <cx:pt idx="1366">4.0999999999999996</cx:pt>
          <cx:pt idx="1367">4.0999999999999996</cx:pt>
          <cx:pt idx="1368">3.2000000000000002</cx:pt>
          <cx:pt idx="1369">3.6000000000000001</cx:pt>
          <cx:pt idx="1370">3.8999999999999999</cx:pt>
          <cx:pt idx="1371">3.8999999999999999</cx:pt>
          <cx:pt idx="1372">3.7000000000000002</cx:pt>
          <cx:pt idx="1373">3.7000000000000002</cx:pt>
          <cx:pt idx="1374">3.7999999999999998</cx:pt>
          <cx:pt idx="1375">3.8999999999999999</cx:pt>
          <cx:pt idx="1376">3.7999999999999998</cx:pt>
          <cx:pt idx="1377">3.7000000000000002</cx:pt>
          <cx:pt idx="1378">3.8999999999999999</cx:pt>
          <cx:pt idx="1379">3.7999999999999998</cx:pt>
          <cx:pt idx="1380">4</cx:pt>
          <cx:pt idx="1381">2.7000000000000002</cx:pt>
          <cx:pt idx="1382">2.7000000000000002</cx:pt>
          <cx:pt idx="1383">3.6000000000000001</cx:pt>
          <cx:pt idx="1384">3.5</cx:pt>
          <cx:pt idx="1385">2.3999999999999999</cx:pt>
          <cx:pt idx="1386">3.2999999999999998</cx:pt>
          <cx:pt idx="1387">4.0999999999999996</cx:pt>
          <cx:pt idx="1388">3.3999999999999999</cx:pt>
          <cx:pt idx="1389">3.2000000000000002</cx:pt>
          <cx:pt idx="1390">3.1000000000000001</cx:pt>
          <cx:pt idx="1391">3.5</cx:pt>
          <cx:pt idx="1392">3.6000000000000001</cx:pt>
          <cx:pt idx="1393">3.6000000000000001</cx:pt>
          <cx:pt idx="1394">3.5</cx:pt>
          <cx:pt idx="1395">3.7000000000000002</cx:pt>
          <cx:pt idx="1396">3.8999999999999999</cx:pt>
          <cx:pt idx="1397">3.7000000000000002</cx:pt>
          <cx:pt idx="1398">3.7999999999999998</cx:pt>
          <cx:pt idx="1399">3.8999999999999999</cx:pt>
          <cx:pt idx="1400">2.3999999999999999</cx:pt>
          <cx:pt idx="1401">4.0999999999999996</cx:pt>
          <cx:pt idx="1402">2.5</cx:pt>
          <cx:pt idx="1403">3.1000000000000001</cx:pt>
          <cx:pt idx="1404">3.1000000000000001</cx:pt>
          <cx:pt idx="1405">3.2999999999999998</cx:pt>
          <cx:pt idx="1406">2.6000000000000001</cx:pt>
          <cx:pt idx="1407">3.6000000000000001</cx:pt>
          <cx:pt idx="1408">3.8999999999999999</cx:pt>
          <cx:pt idx="1409">3.8999999999999999</cx:pt>
          <cx:pt idx="1410">3.7999999999999998</cx:pt>
          <cx:pt idx="1411">3.7999999999999998</cx:pt>
          <cx:pt idx="1412">4</cx:pt>
          <cx:pt idx="1413">4.2000000000000002</cx:pt>
          <cx:pt idx="1414">4</cx:pt>
          <cx:pt idx="1415">4.2999999999999998</cx:pt>
          <cx:pt idx="1416">3.8999999999999999</cx:pt>
          <cx:pt idx="1417">4.2000000000000002</cx:pt>
          <cx:pt idx="1418">3.3999999999999999</cx:pt>
          <cx:pt idx="1419">3.3999999999999999</cx:pt>
          <cx:pt idx="1420">3.7000000000000002</cx:pt>
          <cx:pt idx="1421">4.2000000000000002</cx:pt>
          <cx:pt idx="1422">4.9000000000000004</cx:pt>
          <cx:pt idx="1423">4.2000000000000002</cx:pt>
          <cx:pt idx="1424">3.2999999999999998</cx:pt>
          <cx:pt idx="1425">2.7999999999999998</cx:pt>
          <cx:pt idx="1426">4</cx:pt>
          <cx:pt idx="1427">2.6000000000000001</cx:pt>
          <cx:pt idx="1428">3.2999999999999998</cx:pt>
          <cx:pt idx="1429">3.2999999999999998</cx:pt>
          <cx:pt idx="1430">3.2999999999999998</cx:pt>
          <cx:pt idx="1431">3.3999999999999999</cx:pt>
          <cx:pt idx="1432">3.2999999999999998</cx:pt>
          <cx:pt idx="1433">2.5</cx:pt>
          <cx:pt idx="1434">3.3999999999999999</cx:pt>
          <cx:pt idx="1435">2.7999999999999998</cx:pt>
          <cx:pt idx="1436">3</cx:pt>
          <cx:pt idx="1437">3.3999999999999999</cx:pt>
          <cx:pt idx="1438">4.5</cx:pt>
          <cx:pt idx="1439">3.7999999999999998</cx:pt>
          <cx:pt idx="1440">3.6000000000000001</cx:pt>
          <cx:pt idx="1441">3.7999999999999998</cx:pt>
          <cx:pt idx="1442">3.7000000000000002</cx:pt>
          <cx:pt idx="1443">3.8999999999999999</cx:pt>
          <cx:pt idx="1444">3.7999999999999998</cx:pt>
          <cx:pt idx="1445">3.8999999999999999</cx:pt>
          <cx:pt idx="1446">3.5</cx:pt>
          <cx:pt idx="1447">3.7000000000000002</cx:pt>
          <cx:pt idx="1448">3.8999999999999999</cx:pt>
          <cx:pt idx="1449">3.8999999999999999</cx:pt>
          <cx:pt idx="1450">3.7000000000000002</cx:pt>
          <cx:pt idx="1451">3.7999999999999998</cx:pt>
          <cx:pt idx="1452">3.7999999999999998</cx:pt>
          <cx:pt idx="1453">3.5</cx:pt>
          <cx:pt idx="1454">3.7000000000000002</cx:pt>
          <cx:pt idx="1455">3.8999999999999999</cx:pt>
          <cx:pt idx="1456">3.7000000000000002</cx:pt>
          <cx:pt idx="1457">3.7999999999999998</cx:pt>
          <cx:pt idx="1458">3.7999999999999998</cx:pt>
          <cx:pt idx="1459">3.6000000000000001</cx:pt>
          <cx:pt idx="1460">3.7000000000000002</cx:pt>
          <cx:pt idx="1461">3.7999999999999998</cx:pt>
          <cx:pt idx="1462">3.5</cx:pt>
          <cx:pt idx="1463">3.7999999999999998</cx:pt>
          <cx:pt idx="1464">3.6000000000000001</cx:pt>
          <cx:pt idx="1465">3.7999999999999998</cx:pt>
          <cx:pt idx="1466">3.6000000000000001</cx:pt>
          <cx:pt idx="1467">3.7000000000000002</cx:pt>
          <cx:pt idx="1468">4.2000000000000002</cx:pt>
          <cx:pt idx="1469">4.0999999999999996</cx:pt>
          <cx:pt idx="1470">4.0999999999999996</cx:pt>
          <cx:pt idx="1471">4</cx:pt>
          <cx:pt idx="1472">4.2000000000000002</cx:pt>
          <cx:pt idx="1473">4</cx:pt>
          <cx:pt idx="1474">4.0999999999999996</cx:pt>
          <cx:pt idx="1475">4.0999999999999996</cx:pt>
          <cx:pt idx="1476">4.2999999999999998</cx:pt>
          <cx:pt idx="1477">4.2000000000000002</cx:pt>
          <cx:pt idx="1478">4</cx:pt>
          <cx:pt idx="1479">4.2999999999999998</cx:pt>
          <cx:pt idx="1480">4.0999999999999996</cx:pt>
          <cx:pt idx="1481">4.0999999999999996</cx:pt>
          <cx:pt idx="1482">2.8999999999999999</cx:pt>
          <cx:pt idx="1483">3.2999999999999998</cx:pt>
          <cx:pt idx="1484">3.2000000000000002</cx:pt>
          <cx:pt idx="1485">3.3999999999999999</cx:pt>
          <cx:pt idx="1486">3.2999999999999998</cx:pt>
          <cx:pt idx="1487">3.1000000000000001</cx:pt>
          <cx:pt idx="1488">3.2999999999999998</cx:pt>
          <cx:pt idx="1489">3.3999999999999999</cx:pt>
          <cx:pt idx="1490">2.7000000000000002</cx:pt>
          <cx:pt idx="1491">3.2999999999999998</cx:pt>
          <cx:pt idx="1492">3.3999999999999999</cx:pt>
          <cx:pt idx="1493">4.5999999999999996</cx:pt>
          <cx:pt idx="1494">3.8999999999999999</cx:pt>
          <cx:pt idx="1495">3.6000000000000001</cx:pt>
          <cx:pt idx="1496">3.7999999999999998</cx:pt>
          <cx:pt idx="1497">3.6000000000000001</cx:pt>
          <cx:pt idx="1498">3.5</cx:pt>
          <cx:pt idx="1499">3.7999999999999998</cx:pt>
          <cx:pt idx="1500">3.7999999999999998</cx:pt>
          <cx:pt idx="1501">3.7999999999999998</cx:pt>
          <cx:pt idx="1502">3.5</cx:pt>
          <cx:pt idx="1503">3.5</cx:pt>
          <cx:pt idx="1504">3.5</cx:pt>
          <cx:pt idx="1505">3.7999999999999998</cx:pt>
          <cx:pt idx="1506">3.6000000000000001</cx:pt>
          <cx:pt idx="1507">3.7999999999999998</cx:pt>
          <cx:pt idx="1508">3.5</cx:pt>
          <cx:pt idx="1509">3.6000000000000001</cx:pt>
          <cx:pt idx="1510">3.7999999999999998</cx:pt>
          <cx:pt idx="1511">3.7000000000000002</cx:pt>
          <cx:pt idx="1512">3.5</cx:pt>
          <cx:pt idx="1513">3.6000000000000001</cx:pt>
          <cx:pt idx="1514">3.7000000000000002</cx:pt>
          <cx:pt idx="1515">3.5</cx:pt>
          <cx:pt idx="1516">3.7000000000000002</cx:pt>
          <cx:pt idx="1517">3.5</cx:pt>
          <cx:pt idx="1518">3.5</cx:pt>
          <cx:pt idx="1519">3.5</cx:pt>
          <cx:pt idx="1520">3.7999999999999998</cx:pt>
          <cx:pt idx="1521">3.6000000000000001</cx:pt>
          <cx:pt idx="1522">3.7000000000000002</cx:pt>
          <cx:pt idx="1523">3.7999999999999998</cx:pt>
          <cx:pt idx="1524">4.0999999999999996</cx:pt>
          <cx:pt idx="1525">4.4000000000000004</cx:pt>
          <cx:pt idx="1526">4.4000000000000004</cx:pt>
          <cx:pt idx="1527">4.0999999999999996</cx:pt>
          <cx:pt idx="1528">4</cx:pt>
          <cx:pt idx="1529">4.2000000000000002</cx:pt>
          <cx:pt idx="1530">3.5</cx:pt>
          <cx:pt idx="1531">3.6000000000000001</cx:pt>
          <cx:pt idx="1532">3.2000000000000002</cx:pt>
          <cx:pt idx="1533">2.5</cx:pt>
          <cx:pt idx="1534">3.2999999999999998</cx:pt>
          <cx:pt idx="1535">2.5</cx:pt>
          <cx:pt idx="1536">3.2999999999999998</cx:pt>
          <cx:pt idx="1537">3.1000000000000001</cx:pt>
          <cx:pt idx="1538">3.3999999999999999</cx:pt>
          <cx:pt idx="1539">3.3999999999999999</cx:pt>
          <cx:pt idx="1540">3.5</cx:pt>
          <cx:pt idx="1541">3.5</cx:pt>
          <cx:pt idx="1542">3.7000000000000002</cx:pt>
          <cx:pt idx="1543">3.5</cx:pt>
          <cx:pt idx="1544">3.7000000000000002</cx:pt>
          <cx:pt idx="1545">3.7999999999999998</cx:pt>
          <cx:pt idx="1546">3.7999999999999998</cx:pt>
          <cx:pt idx="1547">3.5</cx:pt>
          <cx:pt idx="1548">3.5</cx:pt>
          <cx:pt idx="1549">3.2999999999999998</cx:pt>
          <cx:pt idx="1550">3.7999999999999998</cx:pt>
          <cx:pt idx="1551">3.8999999999999999</cx:pt>
          <cx:pt idx="1552">3.5</cx:pt>
          <cx:pt idx="1553">3.8999999999999999</cx:pt>
          <cx:pt idx="1554">4.2999999999999998</cx:pt>
          <cx:pt idx="1555">3.2000000000000002</cx:pt>
          <cx:pt idx="1556">3.1000000000000001</cx:pt>
          <cx:pt idx="1557">3.5</cx:pt>
          <cx:pt idx="1558">3.7999999999999998</cx:pt>
          <cx:pt idx="1559">3.6000000000000001</cx:pt>
          <cx:pt idx="1560">3.6000000000000001</cx:pt>
          <cx:pt idx="1561">3.2999999999999998</cx:pt>
          <cx:pt idx="1562">2.6000000000000001</cx:pt>
          <cx:pt idx="1563">3.2999999999999998</cx:pt>
          <cx:pt idx="1564">3.3999999999999999</cx:pt>
          <cx:pt idx="1565">3.2999999999999998</cx:pt>
          <cx:pt idx="1566">3.2999999999999998</cx:pt>
          <cx:pt idx="1567">3.3999999999999999</cx:pt>
          <cx:pt idx="1568">2.6000000000000001</cx:pt>
          <cx:pt idx="1569">3.3999999999999999</cx:pt>
          <cx:pt idx="1570">3.1000000000000001</cx:pt>
          <cx:pt idx="1571">2.7999999999999998</cx:pt>
          <cx:pt idx="1572">3.3999999999999999</cx:pt>
          <cx:pt idx="1573">2.6000000000000001</cx:pt>
          <cx:pt idx="1574">4.5</cx:pt>
          <cx:pt idx="1575">3.8999999999999999</cx:pt>
          <cx:pt idx="1576">3.7999999999999998</cx:pt>
          <cx:pt idx="1577">3.7999999999999998</cx:pt>
          <cx:pt idx="1578">3.5</cx:pt>
          <cx:pt idx="1579">3.5</cx:pt>
          <cx:pt idx="1580">3.8999999999999999</cx:pt>
          <cx:pt idx="1581">4</cx:pt>
          <cx:pt idx="1582">4</cx:pt>
          <cx:pt idx="1583">4.0999999999999996</cx:pt>
          <cx:pt idx="1584">3.2999999999999998</cx:pt>
          <cx:pt idx="1585">3.3999999999999999</cx:pt>
          <cx:pt idx="1586">3.2999999999999998</cx:pt>
          <cx:pt idx="1587">3.3999999999999999</cx:pt>
          <cx:pt idx="1588">4.5</cx:pt>
          <cx:pt idx="1589">3.8999999999999999</cx:pt>
          <cx:pt idx="1590">3.8999999999999999</cx:pt>
          <cx:pt idx="1591">3.7999999999999998</cx:pt>
          <cx:pt idx="1592">3.7000000000000002</cx:pt>
          <cx:pt idx="1593">3.7000000000000002</cx:pt>
          <cx:pt idx="1594">3.8999999999999999</cx:pt>
          <cx:pt idx="1595">3.7999999999999998</cx:pt>
          <cx:pt idx="1596">3.5</cx:pt>
          <cx:pt idx="1597">3.5</cx:pt>
          <cx:pt idx="1598">3.7000000000000002</cx:pt>
          <cx:pt idx="1599">3.7000000000000002</cx:pt>
          <cx:pt idx="1600">3.8999999999999999</cx:pt>
          <cx:pt idx="1601">4.2999999999999998</cx:pt>
          <cx:pt idx="1602">4.2000000000000002</cx:pt>
          <cx:pt idx="1603">4.2000000000000002</cx:pt>
          <cx:pt idx="1604">4</cx:pt>
          <cx:pt idx="1605">4.2000000000000002</cx:pt>
          <cx:pt idx="1606">4.4000000000000004</cx:pt>
          <cx:pt idx="1607">4.0999999999999996</cx:pt>
          <cx:pt idx="1608">3.3999999999999999</cx:pt>
          <cx:pt idx="1609">3.7000000000000002</cx:pt>
          <cx:pt idx="1610">3.3999999999999999</cx:pt>
          <cx:pt idx="1611">3.8999999999999999</cx:pt>
          <cx:pt idx="1612">3.8999999999999999</cx:pt>
          <cx:pt idx="1613">3.2999999999999998</cx:pt>
          <cx:pt idx="1614">3.3999999999999999</cx:pt>
          <cx:pt idx="1615">3.6000000000000001</cx:pt>
          <cx:pt idx="1616">3.8999999999999999</cx:pt>
          <cx:pt idx="1617">3.7999999999999998</cx:pt>
          <cx:pt idx="1618">3.8999999999999999</cx:pt>
          <cx:pt idx="1619">4</cx:pt>
          <cx:pt idx="1620">3.8999999999999999</cx:pt>
          <cx:pt idx="1621">3.7999999999999998</cx:pt>
          <cx:pt idx="1622">2.7999999999999998</cx:pt>
          <cx:pt idx="1623">3.2000000000000002</cx:pt>
          <cx:pt idx="1624">2.7999999999999998</cx:pt>
          <cx:pt idx="1625">2.7999999999999998</cx:pt>
          <cx:pt idx="1626">3.1000000000000001</cx:pt>
          <cx:pt idx="1627">2.7000000000000002</cx:pt>
          <cx:pt idx="1628">3.3999999999999999</cx:pt>
          <cx:pt idx="1629">3.3999999999999999</cx:pt>
          <cx:pt idx="1630">3.2000000000000002</cx:pt>
          <cx:pt idx="1631">3.5</cx:pt>
          <cx:pt idx="1632">3.5</cx:pt>
          <cx:pt idx="1633">2.3999999999999999</cx:pt>
          <cx:pt idx="1634">2.3999999999999999</cx:pt>
          <cx:pt idx="1635">2.3999999999999999</cx:pt>
          <cx:pt idx="1636">4.0999999999999996</cx:pt>
          <cx:pt idx="1637">4.4000000000000004</cx:pt>
          <cx:pt idx="1638">4.0999999999999996</cx:pt>
          <cx:pt idx="1639">3.5</cx:pt>
          <cx:pt idx="1640">3.3999999999999999</cx:pt>
          <cx:pt idx="1641">3.2999999999999998</cx:pt>
          <cx:pt idx="1642">3.3999999999999999</cx:pt>
          <cx:pt idx="1643">3.2999999999999998</cx:pt>
          <cx:pt idx="1644">2.8999999999999999</cx:pt>
          <cx:pt idx="1645">3.7000000000000002</cx:pt>
          <cx:pt idx="1646">3.6000000000000001</cx:pt>
          <cx:pt idx="1647">4.2000000000000002</cx:pt>
          <cx:pt idx="1648">3.7999999999999998</cx:pt>
          <cx:pt idx="1649">3.8999999999999999</cx:pt>
          <cx:pt idx="1650">3.7999999999999998</cx:pt>
          <cx:pt idx="1651">4.2000000000000002</cx:pt>
          <cx:pt idx="1652">4</cx:pt>
          <cx:pt idx="1653">4</cx:pt>
          <cx:pt idx="1654">4.2999999999999998</cx:pt>
          <cx:pt idx="1655">3.2999999999999998</cx:pt>
          <cx:pt idx="1656">3.2999999999999998</cx:pt>
          <cx:pt idx="1657">3.2000000000000002</cx:pt>
          <cx:pt idx="1658">3.3999999999999999</cx:pt>
          <cx:pt idx="1659">2.7000000000000002</cx:pt>
          <cx:pt idx="1660">3.3999999999999999</cx:pt>
          <cx:pt idx="1661">3</cx:pt>
          <cx:pt idx="1662">3.2000000000000002</cx:pt>
          <cx:pt idx="1663">2.5</cx:pt>
          <cx:pt idx="1664">3.3999999999999999</cx:pt>
          <cx:pt idx="1665">2.7000000000000002</cx:pt>
          <cx:pt idx="1666">2.6000000000000001</cx:pt>
          <cx:pt idx="1667">2.5</cx:pt>
          <cx:pt idx="1668">3.2000000000000002</cx:pt>
          <cx:pt idx="1669">3.3999999999999999</cx:pt>
          <cx:pt idx="1670">3.3999999999999999</cx:pt>
          <cx:pt idx="1671">3.1000000000000001</cx:pt>
          <cx:pt idx="1672">3.3999999999999999</cx:pt>
          <cx:pt idx="1673">3</cx:pt>
          <cx:pt idx="1674">3.2999999999999998</cx:pt>
          <cx:pt idx="1675">3.3999999999999999</cx:pt>
          <cx:pt idx="1676">3.3999999999999999</cx:pt>
          <cx:pt idx="1677">4.5</cx:pt>
          <cx:pt idx="1678">3.7999999999999998</cx:pt>
          <cx:pt idx="1679">3.7999999999999998</cx:pt>
          <cx:pt idx="1680">3.6000000000000001</cx:pt>
          <cx:pt idx="1681">3.6000000000000001</cx:pt>
          <cx:pt idx="1682">3.5</cx:pt>
          <cx:pt idx="1683">3.6000000000000001</cx:pt>
          <cx:pt idx="1684">3.5</cx:pt>
          <cx:pt idx="1685">3.6000000000000001</cx:pt>
          <cx:pt idx="1686">3.6000000000000001</cx:pt>
          <cx:pt idx="1687">3.5</cx:pt>
          <cx:pt idx="1688">3.6000000000000001</cx:pt>
          <cx:pt idx="1689">3.5</cx:pt>
          <cx:pt idx="1690">3.5</cx:pt>
          <cx:pt idx="1691">3.7000000000000002</cx:pt>
          <cx:pt idx="1692">1.8999999999999999</cx:pt>
          <cx:pt idx="1693">3.3999999999999999</cx:pt>
          <cx:pt idx="1694">3.2999999999999998</cx:pt>
          <cx:pt idx="1695">3.2999999999999998</cx:pt>
          <cx:pt idx="1696">3.5</cx:pt>
          <cx:pt idx="1697">3.8999999999999999</cx:pt>
          <cx:pt idx="1698">2.2999999999999998</cx:pt>
          <cx:pt idx="1699">4</cx:pt>
          <cx:pt idx="1700">4.0999999999999996</cx:pt>
          <cx:pt idx="1701">3.2999999999999998</cx:pt>
          <cx:pt idx="1702">3.2999999999999998</cx:pt>
          <cx:pt idx="1703">3.3999999999999999</cx:pt>
          <cx:pt idx="1704">3.2000000000000002</cx:pt>
          <cx:pt idx="1705">4.9000000000000004</cx:pt>
          <cx:pt idx="1706">3.8999999999999999</cx:pt>
          <cx:pt idx="1707">3.7000000000000002</cx:pt>
          <cx:pt idx="1708">3.7000000000000002</cx:pt>
          <cx:pt idx="1709">3.7999999999999998</cx:pt>
          <cx:pt idx="1710">3.8999999999999999</cx:pt>
          <cx:pt idx="1711">3.8999999999999999</cx:pt>
          <cx:pt idx="1712">3.7999999999999998</cx:pt>
          <cx:pt idx="1713">3.8999999999999999</cx:pt>
          <cx:pt idx="1714">3.6000000000000001</cx:pt>
          <cx:pt idx="1715">3.8999999999999999</cx:pt>
          <cx:pt idx="1716">4.2000000000000002</cx:pt>
          <cx:pt idx="1717">4.2000000000000002</cx:pt>
          <cx:pt idx="1718">4.2000000000000002</cx:pt>
          <cx:pt idx="1719">4.0999999999999996</cx:pt>
          <cx:pt idx="1720">2.7999999999999998</cx:pt>
          <cx:pt idx="1721">3.7999999999999998</cx:pt>
          <cx:pt idx="1722">3.7000000000000002</cx:pt>
          <cx:pt idx="1723">3.7999999999999998</cx:pt>
          <cx:pt idx="1724">3.7999999999999998</cx:pt>
          <cx:pt idx="1725">2.3999999999999999</cx:pt>
          <cx:pt idx="1726">3.3999999999999999</cx:pt>
          <cx:pt idx="1727">3.5</cx:pt>
          <cx:pt idx="1728">3.3999999999999999</cx:pt>
          <cx:pt idx="1729">3.6000000000000001</cx:pt>
          <cx:pt idx="1730">3.5</cx:pt>
          <cx:pt idx="1731">2.7999999999999998</cx:pt>
          <cx:pt idx="1732">4.5</cx:pt>
          <cx:pt idx="1733">3.3999999999999999</cx:pt>
          <cx:pt idx="1734">3.7999999999999998</cx:pt>
          <cx:pt idx="1735">3.6000000000000001</cx:pt>
          <cx:pt idx="1736">3.5</cx:pt>
          <cx:pt idx="1737">3.7999999999999998</cx:pt>
          <cx:pt idx="1738">4.4000000000000004</cx:pt>
          <cx:pt idx="1739">4.2000000000000002</cx:pt>
          <cx:pt idx="1740">4.2999999999999998</cx:pt>
          <cx:pt idx="1741">2.6000000000000001</cx:pt>
          <cx:pt idx="1742">3.1000000000000001</cx:pt>
          <cx:pt idx="1743">3.2999999999999998</cx:pt>
          <cx:pt idx="1744">3.2000000000000002</cx:pt>
          <cx:pt idx="1745">3.2000000000000002</cx:pt>
          <cx:pt idx="1746">3.1000000000000001</cx:pt>
          <cx:pt idx="1747">3.2999999999999998</cx:pt>
          <cx:pt idx="1748">3.2999999999999998</cx:pt>
          <cx:pt idx="1749">3.2999999999999998</cx:pt>
          <cx:pt idx="1750">3.1000000000000001</cx:pt>
          <cx:pt idx="1751">3.3999999999999999</cx:pt>
          <cx:pt idx="1752">2.7000000000000002</cx:pt>
          <cx:pt idx="1753">3.6000000000000001</cx:pt>
          <cx:pt idx="1754">3.7000000000000002</cx:pt>
          <cx:pt idx="1755">3.5</cx:pt>
          <cx:pt idx="1756">3.7999999999999998</cx:pt>
          <cx:pt idx="1757">3.7999999999999998</cx:pt>
          <cx:pt idx="1758">3.6000000000000001</cx:pt>
          <cx:pt idx="1759">3.6000000000000001</cx:pt>
          <cx:pt idx="1760">3.7999999999999998</cx:pt>
          <cx:pt idx="1761">3.6000000000000001</cx:pt>
          <cx:pt idx="1762">3.5</cx:pt>
          <cx:pt idx="1763">3.2999999999999998</cx:pt>
          <cx:pt idx="1764">2.5</cx:pt>
          <cx:pt idx="1765">3.2999999999999998</cx:pt>
          <cx:pt idx="1766">3.3999999999999999</cx:pt>
          <cx:pt idx="1767">3.1000000000000001</cx:pt>
          <cx:pt idx="1768">3.1000000000000001</cx:pt>
          <cx:pt idx="1769">3.2000000000000002</cx:pt>
          <cx:pt idx="1770">3.2000000000000002</cx:pt>
          <cx:pt idx="1771">2.7000000000000002</cx:pt>
          <cx:pt idx="1772">3.2999999999999998</cx:pt>
          <cx:pt idx="1773">3.2999999999999998</cx:pt>
          <cx:pt idx="1774">3.8999999999999999</cx:pt>
          <cx:pt idx="1775">3.6000000000000001</cx:pt>
          <cx:pt idx="1776">3.7000000000000002</cx:pt>
          <cx:pt idx="1777">3.6000000000000001</cx:pt>
          <cx:pt idx="1778">3.7000000000000002</cx:pt>
          <cx:pt idx="1779">3.8999999999999999</cx:pt>
          <cx:pt idx="1780">3.7999999999999998</cx:pt>
          <cx:pt idx="1781">3.5</cx:pt>
          <cx:pt idx="1782">3.7999999999999998</cx:pt>
          <cx:pt idx="1783">3.6000000000000001</cx:pt>
          <cx:pt idx="1784">3.7000000000000002</cx:pt>
          <cx:pt idx="1785">3.7000000000000002</cx:pt>
          <cx:pt idx="1786">3.5</cx:pt>
          <cx:pt idx="1787">3.8999999999999999</cx:pt>
          <cx:pt idx="1788">3.6000000000000001</cx:pt>
          <cx:pt idx="1789">3.7000000000000002</cx:pt>
          <cx:pt idx="1790">3.7000000000000002</cx:pt>
          <cx:pt idx="1791">3.5</cx:pt>
          <cx:pt idx="1792">3.7999999999999998</cx:pt>
          <cx:pt idx="1793">3.5</cx:pt>
          <cx:pt idx="1794">3.6000000000000001</cx:pt>
          <cx:pt idx="1795">3.8999999999999999</cx:pt>
          <cx:pt idx="1796">3.5</cx:pt>
          <cx:pt idx="1797">4.2000000000000002</cx:pt>
          <cx:pt idx="1798">4</cx:pt>
          <cx:pt idx="1799">3.1000000000000001</cx:pt>
          <cx:pt idx="1800">3.1000000000000001</cx:pt>
          <cx:pt idx="1801">4.0999999999999996</cx:pt>
          <cx:pt idx="1802">3.2999999999999998</cx:pt>
          <cx:pt idx="1803">2.6000000000000001</cx:pt>
          <cx:pt idx="1804">3.3999999999999999</cx:pt>
          <cx:pt idx="1805">3.2000000000000002</cx:pt>
          <cx:pt idx="1806">3.2000000000000002</cx:pt>
          <cx:pt idx="1807">3.6000000000000001</cx:pt>
          <cx:pt idx="1808">3.5</cx:pt>
          <cx:pt idx="1809">3.5</cx:pt>
          <cx:pt idx="1810">3.7000000000000002</cx:pt>
          <cx:pt idx="1811">3.7000000000000002</cx:pt>
          <cx:pt idx="1812">3.7999999999999998</cx:pt>
          <cx:pt idx="1813">3.7999999999999998</cx:pt>
          <cx:pt idx="1814">3.6000000000000001</cx:pt>
          <cx:pt idx="1815">3.5</cx:pt>
          <cx:pt idx="1816">4</cx:pt>
          <cx:pt idx="1817">4</cx:pt>
          <cx:pt idx="1818">3.3999999999999999</cx:pt>
          <cx:pt idx="1819">2.8999999999999999</cx:pt>
          <cx:pt idx="1820">3.3999999999999999</cx:pt>
          <cx:pt idx="1821">3.2000000000000002</cx:pt>
          <cx:pt idx="1822">2.5</cx:pt>
          <cx:pt idx="1823">3.2000000000000002</cx:pt>
          <cx:pt idx="1824">3.3999999999999999</cx:pt>
          <cx:pt idx="1825">3.1000000000000001</cx:pt>
          <cx:pt idx="1826">3.1000000000000001</cx:pt>
          <cx:pt idx="1827">3.2999999999999998</cx:pt>
          <cx:pt idx="1828">2.8999999999999999</cx:pt>
          <cx:pt idx="1829">3.2000000000000002</cx:pt>
          <cx:pt idx="1830">3.2999999999999998</cx:pt>
          <cx:pt idx="1831">3.1000000000000001</cx:pt>
          <cx:pt idx="1832">3.2999999999999998</cx:pt>
          <cx:pt idx="1833">3.3999999999999999</cx:pt>
          <cx:pt idx="1834">2.7000000000000002</cx:pt>
          <cx:pt idx="1835">3.1000000000000001</cx:pt>
          <cx:pt idx="1836">3.1000000000000001</cx:pt>
          <cx:pt idx="1837">2.7000000000000002</cx:pt>
          <cx:pt idx="1838">3.2999999999999998</cx:pt>
          <cx:pt idx="1839">2.7000000000000002</cx:pt>
          <cx:pt idx="1840">2.5</cx:pt>
          <cx:pt idx="1841">3.6000000000000001</cx:pt>
          <cx:pt idx="1842">3.7000000000000002</cx:pt>
          <cx:pt idx="1843">3.7000000000000002</cx:pt>
          <cx:pt idx="1844">3.7999999999999998</cx:pt>
          <cx:pt idx="1845">3.6000000000000001</cx:pt>
          <cx:pt idx="1846">3.7000000000000002</cx:pt>
          <cx:pt idx="1847">3.6000000000000001</cx:pt>
          <cx:pt idx="1848">3.7000000000000002</cx:pt>
          <cx:pt idx="1849">3.5</cx:pt>
          <cx:pt idx="1850">3.5</cx:pt>
          <cx:pt idx="1851">3.7999999999999998</cx:pt>
          <cx:pt idx="1852">3.6000000000000001</cx:pt>
          <cx:pt idx="1853">3.7999999999999998</cx:pt>
          <cx:pt idx="1854">3.5</cx:pt>
          <cx:pt idx="1855">3.5</cx:pt>
          <cx:pt idx="1856">3.5</cx:pt>
          <cx:pt idx="1857">3.5</cx:pt>
          <cx:pt idx="1858">2.3999999999999999</cx:pt>
          <cx:pt idx="1859">4</cx:pt>
          <cx:pt idx="1860">4</cx:pt>
          <cx:pt idx="1861">4.2999999999999998</cx:pt>
          <cx:pt idx="1862">4.5</cx:pt>
          <cx:pt idx="1863">3.2999999999999998</cx:pt>
          <cx:pt idx="1864">2.5</cx:pt>
          <cx:pt idx="1865">3.2000000000000002</cx:pt>
          <cx:pt idx="1866">3.2999999999999998</cx:pt>
          <cx:pt idx="1867">4.5</cx:pt>
          <cx:pt idx="1868">4.5999999999999996</cx:pt>
          <cx:pt idx="1869">3.7999999999999998</cx:pt>
          <cx:pt idx="1870">3.8999999999999999</cx:pt>
          <cx:pt idx="1871">3.6000000000000001</cx:pt>
          <cx:pt idx="1872">3.6000000000000001</cx:pt>
          <cx:pt idx="1873">3.6000000000000001</cx:pt>
          <cx:pt idx="1874">3.7000000000000002</cx:pt>
          <cx:pt idx="1875">3.7999999999999998</cx:pt>
          <cx:pt idx="1876">3.7000000000000002</cx:pt>
          <cx:pt idx="1877">3.7000000000000002</cx:pt>
          <cx:pt idx="1878">3.6000000000000001</cx:pt>
          <cx:pt idx="1879">3.8999999999999999</cx:pt>
          <cx:pt idx="1880">3.7999999999999998</cx:pt>
          <cx:pt idx="1881">3.7000000000000002</cx:pt>
          <cx:pt idx="1882">3.8999999999999999</cx:pt>
          <cx:pt idx="1883">3.7999999999999998</cx:pt>
          <cx:pt idx="1884">3.8999999999999999</cx:pt>
          <cx:pt idx="1885">3.7000000000000002</cx:pt>
          <cx:pt idx="1886">3.7000000000000002</cx:pt>
          <cx:pt idx="1887">3.7999999999999998</cx:pt>
          <cx:pt idx="1888">3.7999999999999998</cx:pt>
          <cx:pt idx="1889">3.7999999999999998</cx:pt>
          <cx:pt idx="1890">4.2000000000000002</cx:pt>
          <cx:pt idx="1891">4</cx:pt>
          <cx:pt idx="1892">4.0999999999999996</cx:pt>
          <cx:pt idx="1893">4</cx:pt>
          <cx:pt idx="1894">4</cx:pt>
          <cx:pt idx="1895">4.2000000000000002</cx:pt>
          <cx:pt idx="1896">4</cx:pt>
          <cx:pt idx="1897">4.2000000000000002</cx:pt>
          <cx:pt idx="1898">4.2000000000000002</cx:pt>
          <cx:pt idx="1899">4</cx:pt>
          <cx:pt idx="1900">4.4000000000000004</cx:pt>
          <cx:pt idx="1901">4.2000000000000002</cx:pt>
          <cx:pt idx="1902">3.2999999999999998</cx:pt>
          <cx:pt idx="1903">3.2000000000000002</cx:pt>
          <cx:pt idx="1904">2.7000000000000002</cx:pt>
          <cx:pt idx="1905">3.2999999999999998</cx:pt>
          <cx:pt idx="1906">3.3999999999999999</cx:pt>
          <cx:pt idx="1907">2.6000000000000001</cx:pt>
          <cx:pt idx="1908">3.2000000000000002</cx:pt>
          <cx:pt idx="1909">3.2000000000000002</cx:pt>
          <cx:pt idx="1910">3.3999999999999999</cx:pt>
          <cx:pt idx="1911">3.5</cx:pt>
          <cx:pt idx="1912">3.5</cx:pt>
          <cx:pt idx="1913">3.7000000000000002</cx:pt>
          <cx:pt idx="1914">3.6000000000000001</cx:pt>
          <cx:pt idx="1915">3.6000000000000001</cx:pt>
          <cx:pt idx="1916">3.5</cx:pt>
          <cx:pt idx="1917">2.1000000000000001</cx:pt>
          <cx:pt idx="1918">2.5</cx:pt>
          <cx:pt idx="1919">3.2000000000000002</cx:pt>
          <cx:pt idx="1920">3.2000000000000002</cx:pt>
          <cx:pt idx="1921">3.1000000000000001</cx:pt>
          <cx:pt idx="1922">2.8999999999999999</cx:pt>
          <cx:pt idx="1923">3.1000000000000001</cx:pt>
          <cx:pt idx="1924">3.5</cx:pt>
          <cx:pt idx="1925">3.2000000000000002</cx:pt>
          <cx:pt idx="1926">2.6000000000000001</cx:pt>
          <cx:pt idx="1927">3.7999999999999998</cx:pt>
          <cx:pt idx="1928">3.7000000000000002</cx:pt>
          <cx:pt idx="1929">3.6000000000000001</cx:pt>
          <cx:pt idx="1930">3.5</cx:pt>
          <cx:pt idx="1931">3.3999999999999999</cx:pt>
          <cx:pt idx="1932">2.7999999999999998</cx:pt>
          <cx:pt idx="1933">2.6000000000000001</cx:pt>
          <cx:pt idx="1934">3.5</cx:pt>
          <cx:pt idx="1935">3.7000000000000002</cx:pt>
          <cx:pt idx="1936">3.7999999999999998</cx:pt>
          <cx:pt idx="1937">3.7000000000000002</cx:pt>
          <cx:pt idx="1938">3.7999999999999998</cx:pt>
          <cx:pt idx="1939">3.5</cx:pt>
          <cx:pt idx="1940">3.5</cx:pt>
          <cx:pt idx="1941">4.0999999999999996</cx:pt>
          <cx:pt idx="1942">4.2000000000000002</cx:pt>
          <cx:pt idx="1943">3</cx:pt>
          <cx:pt idx="1944">3.3999999999999999</cx:pt>
          <cx:pt idx="1945">2.7000000000000002</cx:pt>
          <cx:pt idx="1946">3.2999999999999998</cx:pt>
          <cx:pt idx="1947">3.5</cx:pt>
          <cx:pt idx="1948">3.7999999999999998</cx:pt>
          <cx:pt idx="1949">3.7999999999999998</cx:pt>
          <cx:pt idx="1950">3.5</cx:pt>
          <cx:pt idx="1951">2.1000000000000001</cx:pt>
          <cx:pt idx="1952">2.2000000000000002</cx:pt>
          <cx:pt idx="1953">4.0999999999999996</cx:pt>
          <cx:pt idx="1954">3.5</cx:pt>
          <cx:pt idx="1955">3.8999999999999999</cx:pt>
          <cx:pt idx="1956">3.7999999999999998</cx:pt>
          <cx:pt idx="1957">4</cx:pt>
          <cx:pt idx="1958">2.5</cx:pt>
          <cx:pt idx="1959">3.1000000000000001</cx:pt>
          <cx:pt idx="1960">3.2999999999999998</cx:pt>
          <cx:pt idx="1961">3.1000000000000001</cx:pt>
          <cx:pt idx="1962">2.5</cx:pt>
          <cx:pt idx="1963">3.2000000000000002</cx:pt>
          <cx:pt idx="1964">2.6000000000000001</cx:pt>
          <cx:pt idx="1965">3.3999999999999999</cx:pt>
          <cx:pt idx="1966">3.2000000000000002</cx:pt>
          <cx:pt idx="1967">2.5</cx:pt>
          <cx:pt idx="1968">3.3999999999999999</cx:pt>
          <cx:pt idx="1969">3.2999999999999998</cx:pt>
          <cx:pt idx="1970">3.2000000000000002</cx:pt>
          <cx:pt idx="1971">3.7999999999999998</cx:pt>
          <cx:pt idx="1972">3.7000000000000002</cx:pt>
          <cx:pt idx="1973">3.8999999999999999</cx:pt>
          <cx:pt idx="1974">3.5</cx:pt>
          <cx:pt idx="1975">3.7999999999999998</cx:pt>
          <cx:pt idx="1976">3.6000000000000001</cx:pt>
          <cx:pt idx="1977">2.2999999999999998</cx:pt>
          <cx:pt idx="1978">4.0999999999999996</cx:pt>
          <cx:pt idx="1979">4.0999999999999996</cx:pt>
          <cx:pt idx="1980">4.0999999999999996</cx:pt>
          <cx:pt idx="1981">3</cx:pt>
          <cx:pt idx="1982">3.1000000000000001</cx:pt>
          <cx:pt idx="1983">3.1000000000000001</cx:pt>
          <cx:pt idx="1984">3.7000000000000002</cx:pt>
          <cx:pt idx="1985">3.7999999999999998</cx:pt>
          <cx:pt idx="1986">3.7000000000000002</cx:pt>
          <cx:pt idx="1987">4.2000000000000002</cx:pt>
          <cx:pt idx="1988">3.2999999999999998</cx:pt>
          <cx:pt idx="1989">3.2000000000000002</cx:pt>
          <cx:pt idx="1990">3.2999999999999998</cx:pt>
          <cx:pt idx="1991">2.5</cx:pt>
          <cx:pt idx="1992">3.2999999999999998</cx:pt>
          <cx:pt idx="1993">3.3999999999999999</cx:pt>
          <cx:pt idx="1994">3.2999999999999998</cx:pt>
          <cx:pt idx="1995">3.3999999999999999</cx:pt>
          <cx:pt idx="1996">3.2000000000000002</cx:pt>
          <cx:pt idx="1997">2.7000000000000002</cx:pt>
          <cx:pt idx="1998">3.2999999999999998</cx:pt>
          <cx:pt idx="1999">3</cx:pt>
          <cx:pt idx="2000">2.7999999999999998</cx:pt>
          <cx:pt idx="2001">3.3999999999999999</cx:pt>
          <cx:pt idx="2002">2.6000000000000001</cx:pt>
          <cx:pt idx="2003">3.3999999999999999</cx:pt>
          <cx:pt idx="2004">3.2999999999999998</cx:pt>
          <cx:pt idx="2005">3.3999999999999999</cx:pt>
          <cx:pt idx="2006">2.7999999999999998</cx:pt>
          <cx:pt idx="2007">3.2999999999999998</cx:pt>
          <cx:pt idx="2008">3.3999999999999999</cx:pt>
          <cx:pt idx="2009">3.3999999999999999</cx:pt>
          <cx:pt idx="2010">2.7999999999999998</cx:pt>
          <cx:pt idx="2011">3.3999999999999999</cx:pt>
          <cx:pt idx="2012">2.7999999999999998</cx:pt>
          <cx:pt idx="2013">3.3999999999999999</cx:pt>
          <cx:pt idx="2014">3.2000000000000002</cx:pt>
          <cx:pt idx="2015">3.6000000000000001</cx:pt>
          <cx:pt idx="2016">3.5</cx:pt>
          <cx:pt idx="2017">3.8999999999999999</cx:pt>
          <cx:pt idx="2018">3.8999999999999999</cx:pt>
          <cx:pt idx="2019">3.8999999999999999</cx:pt>
          <cx:pt idx="2020">3.7999999999999998</cx:pt>
          <cx:pt idx="2021">3.5</cx:pt>
          <cx:pt idx="2022">3.6000000000000001</cx:pt>
          <cx:pt idx="2023">3.7000000000000002</cx:pt>
          <cx:pt idx="2024">3.7000000000000002</cx:pt>
          <cx:pt idx="2025">3.7999999999999998</cx:pt>
          <cx:pt idx="2026">3.7000000000000002</cx:pt>
          <cx:pt idx="2027">3.7000000000000002</cx:pt>
          <cx:pt idx="2028">3.5</cx:pt>
          <cx:pt idx="2029">3.7000000000000002</cx:pt>
          <cx:pt idx="2030">3.6000000000000001</cx:pt>
          <cx:pt idx="2031">3.5</cx:pt>
          <cx:pt idx="2032">3.6000000000000001</cx:pt>
          <cx:pt idx="2033">3.6000000000000001</cx:pt>
          <cx:pt idx="2034">3.7000000000000002</cx:pt>
          <cx:pt idx="2035">3.5</cx:pt>
          <cx:pt idx="2036">3.6000000000000001</cx:pt>
          <cx:pt idx="2037">3.7000000000000002</cx:pt>
          <cx:pt idx="2038">3.5</cx:pt>
          <cx:pt idx="2039">3.6000000000000001</cx:pt>
          <cx:pt idx="2040">3.6000000000000001</cx:pt>
          <cx:pt idx="2041">3.8999999999999999</cx:pt>
          <cx:pt idx="2042">3.5</cx:pt>
          <cx:pt idx="2043">3.5</cx:pt>
          <cx:pt idx="2044">3.6000000000000001</cx:pt>
          <cx:pt idx="2045">3.7999999999999998</cx:pt>
          <cx:pt idx="2046">2.2999999999999998</cx:pt>
          <cx:pt idx="2047">2.3999999999999999</cx:pt>
          <cx:pt idx="2048">2</cx:pt>
          <cx:pt idx="2049">2.2000000000000002</cx:pt>
          <cx:pt idx="2050">4.4000000000000004</cx:pt>
          <cx:pt idx="2051">4</cx:pt>
          <cx:pt idx="2052">4</cx:pt>
          <cx:pt idx="2053">4</cx:pt>
          <cx:pt idx="2054">4.0999999999999996</cx:pt>
          <cx:pt idx="2055">4</cx:pt>
          <cx:pt idx="2056">4.2999999999999998</cx:pt>
          <cx:pt idx="2057">4</cx:pt>
          <cx:pt idx="2058">4.0999999999999996</cx:pt>
          <cx:pt idx="2059">4.2000000000000002</cx:pt>
          <cx:pt idx="2060">3.2000000000000002</cx:pt>
          <cx:pt idx="2061">3.2000000000000002</cx:pt>
          <cx:pt idx="2062">3.1000000000000001</cx:pt>
          <cx:pt idx="2063">2.6000000000000001</cx:pt>
          <cx:pt idx="2064">2.7000000000000002</cx:pt>
          <cx:pt idx="2065">2.6000000000000001</cx:pt>
          <cx:pt idx="2066">3.2999999999999998</cx:pt>
          <cx:pt idx="2067">3.1000000000000001</cx:pt>
          <cx:pt idx="2068">3.1000000000000001</cx:pt>
          <cx:pt idx="2069">3.6000000000000001</cx:pt>
          <cx:pt idx="2070">3.7000000000000002</cx:pt>
          <cx:pt idx="2071">3.7000000000000002</cx:pt>
          <cx:pt idx="2072">3.7000000000000002</cx:pt>
          <cx:pt idx="2073">2.3999999999999999</cx:pt>
          <cx:pt idx="2074">2.7999999999999998</cx:pt>
          <cx:pt idx="2075">2.6000000000000001</cx:pt>
          <cx:pt idx="2076">3.1000000000000001</cx:pt>
          <cx:pt idx="2077">3.7000000000000002</cx:pt>
          <cx:pt idx="2078">3.7999999999999998</cx:pt>
          <cx:pt idx="2079">3.8999999999999999</cx:pt>
          <cx:pt idx="2080">3.7000000000000002</cx:pt>
          <cx:pt idx="2081">3.6000000000000001</cx:pt>
          <cx:pt idx="2082">2.2000000000000002</cx:pt>
          <cx:pt idx="2083">3.5</cx:pt>
          <cx:pt idx="2084">3.3999999999999999</cx:pt>
          <cx:pt idx="2085">3.2000000000000002</cx:pt>
          <cx:pt idx="2086">2.7999999999999998</cx:pt>
          <cx:pt idx="2087">3.3999999999999999</cx:pt>
          <cx:pt idx="2088">3.3999999999999999</cx:pt>
          <cx:pt idx="2089">3.7999999999999998</cx:pt>
          <cx:pt idx="2090">3.5</cx:pt>
          <cx:pt idx="2091">4.0999999999999996</cx:pt>
          <cx:pt idx="2092">3.7999999999999998</cx:pt>
          <cx:pt idx="2093">3.2000000000000002</cx:pt>
          <cx:pt idx="2094">2.6000000000000001</cx:pt>
          <cx:pt idx="2095">2.7999999999999998</cx:pt>
          <cx:pt idx="2096">3.2999999999999998</cx:pt>
          <cx:pt idx="2097">3.1000000000000001</cx:pt>
          <cx:pt idx="2098">3.3999999999999999</cx:pt>
          <cx:pt idx="2099">3.3999999999999999</cx:pt>
          <cx:pt idx="2100">3.7000000000000002</cx:pt>
          <cx:pt idx="2101">3.5</cx:pt>
          <cx:pt idx="2102">3.7000000000000002</cx:pt>
          <cx:pt idx="2103">3.6000000000000001</cx:pt>
          <cx:pt idx="2104">3.7000000000000002</cx:pt>
          <cx:pt idx="2105">4.0999999999999996</cx:pt>
          <cx:pt idx="2106">3.2999999999999998</cx:pt>
          <cx:pt idx="2107">3.7999999999999998</cx:pt>
          <cx:pt idx="2108">4.2999999999999998</cx:pt>
          <cx:pt idx="2109">3.2999999999999998</cx:pt>
          <cx:pt idx="2110">2.6000000000000001</cx:pt>
          <cx:pt idx="2111">2.6000000000000001</cx:pt>
          <cx:pt idx="2112">3.5</cx:pt>
          <cx:pt idx="2113">3.5</cx:pt>
          <cx:pt idx="2114">3.7999999999999998</cx:pt>
          <cx:pt idx="2115">2.3999999999999999</cx:pt>
          <cx:pt idx="2116">4.0999999999999996</cx:pt>
          <cx:pt idx="2117">4.0999999999999996</cx:pt>
          <cx:pt idx="2118">3.6000000000000001</cx:pt>
          <cx:pt idx="2119">3.5</cx:pt>
          <cx:pt idx="2120">3.3999999999999999</cx:pt>
          <cx:pt idx="2121">3.7999999999999998</cx:pt>
          <cx:pt idx="2122">3.5</cx:pt>
          <cx:pt idx="2123">3.6000000000000001</cx:pt>
          <cx:pt idx="2124">3.2999999999999998</cx:pt>
          <cx:pt idx="2125">3.3999999999999999</cx:pt>
          <cx:pt idx="2126">3.3999999999999999</cx:pt>
          <cx:pt idx="2127">2.7000000000000002</cx:pt>
          <cx:pt idx="2128">2.7999999999999998</cx:pt>
          <cx:pt idx="2129">3</cx:pt>
          <cx:pt idx="2130">2.5</cx:pt>
          <cx:pt idx="2131">3.7000000000000002</cx:pt>
          <cx:pt idx="2132">3.7000000000000002</cx:pt>
          <cx:pt idx="2133">3.8999999999999999</cx:pt>
          <cx:pt idx="2134">3.6000000000000001</cx:pt>
          <cx:pt idx="2135">3.6000000000000001</cx:pt>
          <cx:pt idx="2136">3.6000000000000001</cx:pt>
          <cx:pt idx="2137">2.3999999999999999</cx:pt>
          <cx:pt idx="2138">4.4000000000000004</cx:pt>
          <cx:pt idx="2139">3.1000000000000001</cx:pt>
          <cx:pt idx="2140">3.3999999999999999</cx:pt>
          <cx:pt idx="2141">3.3999999999999999</cx:pt>
          <cx:pt idx="2142">3.3999999999999999</cx:pt>
          <cx:pt idx="2143">2.7000000000000002</cx:pt>
          <cx:pt idx="2144">2.7000000000000002</cx:pt>
          <cx:pt idx="2145">3.2999999999999998</cx:pt>
          <cx:pt idx="2146">3.3999999999999999</cx:pt>
          <cx:pt idx="2147">3.3999999999999999</cx:pt>
          <cx:pt idx="2148">3.3999999999999999</cx:pt>
          <cx:pt idx="2149">3.3999999999999999</cx:pt>
          <cx:pt idx="2150">3.3999999999999999</cx:pt>
          <cx:pt idx="2151">3.8999999999999999</cx:pt>
          <cx:pt idx="2152">3.7000000000000002</cx:pt>
          <cx:pt idx="2153">3.6000000000000001</cx:pt>
          <cx:pt idx="2154">3.5</cx:pt>
          <cx:pt idx="2155">3.6000000000000001</cx:pt>
          <cx:pt idx="2156">3.6000000000000001</cx:pt>
          <cx:pt idx="2157">3.7999999999999998</cx:pt>
          <cx:pt idx="2158">3.6000000000000001</cx:pt>
          <cx:pt idx="2159">3.7999999999999998</cx:pt>
          <cx:pt idx="2160">3.7000000000000002</cx:pt>
          <cx:pt idx="2161">3.5</cx:pt>
          <cx:pt idx="2162">3.7999999999999998</cx:pt>
          <cx:pt idx="2163">3.8999999999999999</cx:pt>
          <cx:pt idx="2164">3.7000000000000002</cx:pt>
          <cx:pt idx="2165">3.7999999999999998</cx:pt>
          <cx:pt idx="2166">4.0999999999999996</cx:pt>
          <cx:pt idx="2167">4.0999999999999996</cx:pt>
          <cx:pt idx="2168">4</cx:pt>
          <cx:pt idx="2169">4</cx:pt>
          <cx:pt idx="2170">3.2000000000000002</cx:pt>
          <cx:pt idx="2171">3.2999999999999998</cx:pt>
          <cx:pt idx="2172">2.7999999999999998</cx:pt>
          <cx:pt idx="2173">3.3999999999999999</cx:pt>
          <cx:pt idx="2174">3.6000000000000001</cx:pt>
          <cx:pt idx="2175">3.8999999999999999</cx:pt>
          <cx:pt idx="2176">3.6000000000000001</cx:pt>
          <cx:pt idx="2177">4.2000000000000002</cx:pt>
          <cx:pt idx="2178">3.8999999999999999</cx:pt>
          <cx:pt idx="2179">3.7000000000000002</cx:pt>
          <cx:pt idx="2180">2.2000000000000002</cx:pt>
          <cx:pt idx="2181">2.6000000000000001</cx:pt>
          <cx:pt idx="2182">3.2000000000000002</cx:pt>
          <cx:pt idx="2183">3.2999999999999998</cx:pt>
          <cx:pt idx="2184">2.6000000000000001</cx:pt>
          <cx:pt idx="2185">3.6000000000000001</cx:pt>
          <cx:pt idx="2186">3.8999999999999999</cx:pt>
          <cx:pt idx="2187">3.7000000000000002</cx:pt>
          <cx:pt idx="2188">3.7999999999999998</cx:pt>
          <cx:pt idx="2189">3.5</cx:pt>
          <cx:pt idx="2190">3.2000000000000002</cx:pt>
          <cx:pt idx="2191">4.2999999999999998</cx:pt>
          <cx:pt idx="2192">3.3999999999999999</cx:pt>
          <cx:pt idx="2193">4.2999999999999998</cx:pt>
          <cx:pt idx="2194">3.6000000000000001</cx:pt>
          <cx:pt idx="2195">3.8999999999999999</cx:pt>
          <cx:pt idx="2196">3.7999999999999998</cx:pt>
          <cx:pt idx="2197">3.7999999999999998</cx:pt>
          <cx:pt idx="2198">3.7999999999999998</cx:pt>
          <cx:pt idx="2199">4.4000000000000004</cx:pt>
          <cx:pt idx="2200">4.4000000000000004</cx:pt>
          <cx:pt idx="2201">4.0999999999999996</cx:pt>
          <cx:pt idx="2202">2.7999999999999998</cx:pt>
          <cx:pt idx="2203">3.2000000000000002</cx:pt>
          <cx:pt idx="2204">3.2999999999999998</cx:pt>
          <cx:pt idx="2205">3.2000000000000002</cx:pt>
          <cx:pt idx="2206">3.2999999999999998</cx:pt>
          <cx:pt idx="2207">3.3999999999999999</cx:pt>
          <cx:pt idx="2208">3.1000000000000001</cx:pt>
          <cx:pt idx="2209">3.2000000000000002</cx:pt>
          <cx:pt idx="2210">2.5</cx:pt>
          <cx:pt idx="2211">3.2000000000000002</cx:pt>
          <cx:pt idx="2212">3.3999999999999999</cx:pt>
          <cx:pt idx="2213">3.7999999999999998</cx:pt>
          <cx:pt idx="2214">3.6000000000000001</cx:pt>
          <cx:pt idx="2215">3.5</cx:pt>
          <cx:pt idx="2216">3.7999999999999998</cx:pt>
          <cx:pt idx="2217">3.5</cx:pt>
          <cx:pt idx="2218">3.5</cx:pt>
          <cx:pt idx="2219">3.6000000000000001</cx:pt>
          <cx:pt idx="2220">3.6000000000000001</cx:pt>
          <cx:pt idx="2221">2.1000000000000001</cx:pt>
          <cx:pt idx="2222">2.7999999999999998</cx:pt>
          <cx:pt idx="2223">3.7000000000000002</cx:pt>
          <cx:pt idx="2224">3.5</cx:pt>
          <cx:pt idx="2225">2.6000000000000001</cx:pt>
          <cx:pt idx="2226">3.3999999999999999</cx:pt>
          <cx:pt idx="2227">2.6000000000000001</cx:pt>
          <cx:pt idx="2228">2.7999999999999998</cx:pt>
          <cx:pt idx="2229">3.2000000000000002</cx:pt>
          <cx:pt idx="2230">2.5</cx:pt>
          <cx:pt idx="2231">2.8999999999999999</cx:pt>
          <cx:pt idx="2232">3.2000000000000002</cx:pt>
          <cx:pt idx="2233">2.6000000000000001</cx:pt>
          <cx:pt idx="2234">3.2999999999999998</cx:pt>
          <cx:pt idx="2235">3.2999999999999998</cx:pt>
          <cx:pt idx="2236">3.2999999999999998</cx:pt>
          <cx:pt idx="2237">3.2000000000000002</cx:pt>
          <cx:pt idx="2238">3</cx:pt>
          <cx:pt idx="2239">3.2999999999999998</cx:pt>
          <cx:pt idx="2240">3.2999999999999998</cx:pt>
          <cx:pt idx="2241">3.2999999999999998</cx:pt>
          <cx:pt idx="2242">3.7000000000000002</cx:pt>
          <cx:pt idx="2243">3.8999999999999999</cx:pt>
          <cx:pt idx="2244">3.6000000000000001</cx:pt>
          <cx:pt idx="2245">3.6000000000000001</cx:pt>
          <cx:pt idx="2246">3.8999999999999999</cx:pt>
          <cx:pt idx="2247">3.8999999999999999</cx:pt>
          <cx:pt idx="2248">3.6000000000000001</cx:pt>
          <cx:pt idx="2249">3.7000000000000002</cx:pt>
          <cx:pt idx="2250">3.7000000000000002</cx:pt>
          <cx:pt idx="2251">3.6000000000000001</cx:pt>
          <cx:pt idx="2252">3.8999999999999999</cx:pt>
          <cx:pt idx="2253">3.6000000000000001</cx:pt>
          <cx:pt idx="2254">3.5</cx:pt>
          <cx:pt idx="2255">2.3999999999999999</cx:pt>
          <cx:pt idx="2256">2.2999999999999998</cx:pt>
          <cx:pt idx="2257">3.2999999999999998</cx:pt>
          <cx:pt idx="2258">4.5</cx:pt>
          <cx:pt idx="2259">3.3999999999999999</cx:pt>
          <cx:pt idx="2260">3.3999999999999999</cx:pt>
          <cx:pt idx="2261">3.3999999999999999</cx:pt>
          <cx:pt idx="2262">2.7999999999999998</cx:pt>
          <cx:pt idx="2263">3.2000000000000002</cx:pt>
          <cx:pt idx="2264">2.5</cx:pt>
          <cx:pt idx="2265">3.1000000000000001</cx:pt>
          <cx:pt idx="2266">3.2999999999999998</cx:pt>
          <cx:pt idx="2267">3.5</cx:pt>
          <cx:pt idx="2268">3.7000000000000002</cx:pt>
          <cx:pt idx="2269">3.6000000000000001</cx:pt>
          <cx:pt idx="2270">2.3999999999999999</cx:pt>
          <cx:pt idx="2271">3.3999999999999999</cx:pt>
          <cx:pt idx="2272">3.2000000000000002</cx:pt>
          <cx:pt idx="2273">3.2000000000000002</cx:pt>
          <cx:pt idx="2274">3.2000000000000002</cx:pt>
          <cx:pt idx="2275">3.2999999999999998</cx:pt>
          <cx:pt idx="2276">2.7000000000000002</cx:pt>
          <cx:pt idx="2277">3.3999999999999999</cx:pt>
          <cx:pt idx="2278">3.3999999999999999</cx:pt>
          <cx:pt idx="2279">2.7000000000000002</cx:pt>
          <cx:pt idx="2280">3.2000000000000002</cx:pt>
          <cx:pt idx="2281">2.5</cx:pt>
          <cx:pt idx="2282">3.3999999999999999</cx:pt>
          <cx:pt idx="2283">3.3999999999999999</cx:pt>
          <cx:pt idx="2284">2.6000000000000001</cx:pt>
          <cx:pt idx="2285">3.1000000000000001</cx:pt>
          <cx:pt idx="2286">3.3999999999999999</cx:pt>
          <cx:pt idx="2287">3.2000000000000002</cx:pt>
          <cx:pt idx="2288">4.5999999999999996</cx:pt>
          <cx:pt idx="2289">3.6000000000000001</cx:pt>
          <cx:pt idx="2290">3.6000000000000001</cx:pt>
          <cx:pt idx="2291">3.5</cx:pt>
          <cx:pt idx="2292">3.6000000000000001</cx:pt>
          <cx:pt idx="2293">3.8999999999999999</cx:pt>
          <cx:pt idx="2294">3.7999999999999998</cx:pt>
          <cx:pt idx="2295">3.7999999999999998</cx:pt>
          <cx:pt idx="2296">3.7000000000000002</cx:pt>
          <cx:pt idx="2297">3.8999999999999999</cx:pt>
          <cx:pt idx="2298">3.7000000000000002</cx:pt>
          <cx:pt idx="2299">3.5</cx:pt>
          <cx:pt idx="2300">3.6000000000000001</cx:pt>
          <cx:pt idx="2301">3.6000000000000001</cx:pt>
          <cx:pt idx="2302">3.6000000000000001</cx:pt>
          <cx:pt idx="2303">3.7999999999999998</cx:pt>
          <cx:pt idx="2304">3.6000000000000001</cx:pt>
          <cx:pt idx="2305">4</cx:pt>
          <cx:pt idx="2306">4.0999999999999996</cx:pt>
          <cx:pt idx="2307">4</cx:pt>
          <cx:pt idx="2308">3.2000000000000002</cx:pt>
          <cx:pt idx="2309">2.5</cx:pt>
          <cx:pt idx="2310">3.1000000000000001</cx:pt>
          <cx:pt idx="2311">2.7999999999999998</cx:pt>
          <cx:pt idx="2312">3.2000000000000002</cx:pt>
          <cx:pt idx="2313">3.6000000000000001</cx:pt>
          <cx:pt idx="2314">3.7000000000000002</cx:pt>
          <cx:pt idx="2315">3.6000000000000001</cx:pt>
          <cx:pt idx="2316">3.7999999999999998</cx:pt>
          <cx:pt idx="2317">3.8999999999999999</cx:pt>
          <cx:pt idx="2318">2.3999999999999999</cx:pt>
          <cx:pt idx="2319">4.4000000000000004</cx:pt>
          <cx:pt idx="2320">4.4000000000000004</cx:pt>
          <cx:pt idx="2321">3.2000000000000002</cx:pt>
          <cx:pt idx="2322">2.8999999999999999</cx:pt>
          <cx:pt idx="2323">2.6000000000000001</cx:pt>
          <cx:pt idx="2324">3.2999999999999998</cx:pt>
          <cx:pt idx="2325">3.7000000000000002</cx:pt>
          <cx:pt idx="2326">3.7000000000000002</cx:pt>
          <cx:pt idx="2327">3.8999999999999999</cx:pt>
          <cx:pt idx="2328">3.6000000000000001</cx:pt>
          <cx:pt idx="2329">4.0999999999999996</cx:pt>
          <cx:pt idx="2330">4.5</cx:pt>
          <cx:pt idx="2331">4.4000000000000004</cx:pt>
          <cx:pt idx="2332">4.2000000000000002</cx:pt>
          <cx:pt idx="2333">3.3999999999999999</cx:pt>
          <cx:pt idx="2334">3.2000000000000002</cx:pt>
          <cx:pt idx="2335">3.8999999999999999</cx:pt>
          <cx:pt idx="2336">3.7999999999999998</cx:pt>
          <cx:pt idx="2337">3.3999999999999999</cx:pt>
          <cx:pt idx="2338">3.3999999999999999</cx:pt>
          <cx:pt idx="2339">2.5</cx:pt>
          <cx:pt idx="2340">2.8999999999999999</cx:pt>
          <cx:pt idx="2341">3.3999999999999999</cx:pt>
          <cx:pt idx="2342">2.5</cx:pt>
          <cx:pt idx="2343">2.7999999999999998</cx:pt>
          <cx:pt idx="2344">2.5</cx:pt>
          <cx:pt idx="2345">2.8999999999999999</cx:pt>
          <cx:pt idx="2346">3</cx:pt>
          <cx:pt idx="2347">3</cx:pt>
          <cx:pt idx="2348">2.6000000000000001</cx:pt>
          <cx:pt idx="2349">2.7999999999999998</cx:pt>
          <cx:pt idx="2350">3.2000000000000002</cx:pt>
          <cx:pt idx="2351">2.6000000000000001</cx:pt>
          <cx:pt idx="2352">3.3999999999999999</cx:pt>
          <cx:pt idx="2353">2.7000000000000002</cx:pt>
          <cx:pt idx="2354">2.7000000000000002</cx:pt>
          <cx:pt idx="2355">3.3999999999999999</cx:pt>
          <cx:pt idx="2356">2.8999999999999999</cx:pt>
          <cx:pt idx="2357">3.2000000000000002</cx:pt>
          <cx:pt idx="2358">3.1000000000000001</cx:pt>
          <cx:pt idx="2359">3.6000000000000001</cx:pt>
          <cx:pt idx="2360">3.6000000000000001</cx:pt>
          <cx:pt idx="2361">3.6000000000000001</cx:pt>
          <cx:pt idx="2362">3.5</cx:pt>
          <cx:pt idx="2363">3.7000000000000002</cx:pt>
          <cx:pt idx="2364">2.3999999999999999</cx:pt>
          <cx:pt idx="2365">4.2000000000000002</cx:pt>
          <cx:pt idx="2366">4.2000000000000002</cx:pt>
          <cx:pt idx="2367">4.0999999999999996</cx:pt>
          <cx:pt idx="2368">4.2000000000000002</cx:pt>
          <cx:pt idx="2369">3.2000000000000002</cx:pt>
          <cx:pt idx="2370">3.2000000000000002</cx:pt>
          <cx:pt idx="2371">3.3999999999999999</cx:pt>
          <cx:pt idx="2372">3.3999999999999999</cx:pt>
          <cx:pt idx="2373">3.2999999999999998</cx:pt>
          <cx:pt idx="2374">3.3999999999999999</cx:pt>
          <cx:pt idx="2375">3.3999999999999999</cx:pt>
          <cx:pt idx="2376">2.7000000000000002</cx:pt>
          <cx:pt idx="2377">4.5999999999999996</cx:pt>
          <cx:pt idx="2378">4.7999999999999998</cx:pt>
          <cx:pt idx="2379">4.7000000000000002</cx:pt>
          <cx:pt idx="2380">4.5</cx:pt>
          <cx:pt idx="2381">4.5999999999999996</cx:pt>
          <cx:pt idx="2382">3.8999999999999999</cx:pt>
          <cx:pt idx="2383">3.7999999999999998</cx:pt>
          <cx:pt idx="2384">3.6000000000000001</cx:pt>
          <cx:pt idx="2385">3.7999999999999998</cx:pt>
          <cx:pt idx="2386">3.8999999999999999</cx:pt>
          <cx:pt idx="2387">3.7999999999999998</cx:pt>
          <cx:pt idx="2388">3.7999999999999998</cx:pt>
          <cx:pt idx="2389">3.8999999999999999</cx:pt>
          <cx:pt idx="2390">3.7000000000000002</cx:pt>
          <cx:pt idx="2391">3.5</cx:pt>
          <cx:pt idx="2392">3.7000000000000002</cx:pt>
          <cx:pt idx="2393">3.6000000000000001</cx:pt>
          <cx:pt idx="2394">3.8999999999999999</cx:pt>
          <cx:pt idx="2395">3.5</cx:pt>
          <cx:pt idx="2396">3.7000000000000002</cx:pt>
          <cx:pt idx="2397">3.7999999999999998</cx:pt>
          <cx:pt idx="2398">3.7999999999999998</cx:pt>
          <cx:pt idx="2399">3.6000000000000001</cx:pt>
          <cx:pt idx="2400">3.8999999999999999</cx:pt>
          <cx:pt idx="2401">3.8999999999999999</cx:pt>
          <cx:pt idx="2402">3.7999999999999998</cx:pt>
          <cx:pt idx="2403">3.7000000000000002</cx:pt>
          <cx:pt idx="2404">3.7999999999999998</cx:pt>
          <cx:pt idx="2405">3.7000000000000002</cx:pt>
          <cx:pt idx="2406">3.7999999999999998</cx:pt>
          <cx:pt idx="2407">3.6000000000000001</cx:pt>
          <cx:pt idx="2408">3.7000000000000002</cx:pt>
          <cx:pt idx="2409">3.7999999999999998</cx:pt>
          <cx:pt idx="2410">3.8999999999999999</cx:pt>
          <cx:pt idx="2411">3.7999999999999998</cx:pt>
          <cx:pt idx="2412">3.6000000000000001</cx:pt>
          <cx:pt idx="2413">3.6000000000000001</cx:pt>
          <cx:pt idx="2414">3.7999999999999998</cx:pt>
          <cx:pt idx="2415">3.7000000000000002</cx:pt>
          <cx:pt idx="2416">2.2000000000000002</cx:pt>
          <cx:pt idx="2417">4.0999999999999996</cx:pt>
          <cx:pt idx="2418">4.2000000000000002</cx:pt>
          <cx:pt idx="2419">4</cx:pt>
          <cx:pt idx="2420">4</cx:pt>
          <cx:pt idx="2421">4.4000000000000004</cx:pt>
          <cx:pt idx="2422">4.4000000000000004</cx:pt>
          <cx:pt idx="2423">4.2000000000000002</cx:pt>
          <cx:pt idx="2424">4</cx:pt>
          <cx:pt idx="2425">4.4000000000000004</cx:pt>
          <cx:pt idx="2426">4.2999999999999998</cx:pt>
          <cx:pt idx="2427">4.4000000000000004</cx:pt>
          <cx:pt idx="2428">4.0999999999999996</cx:pt>
          <cx:pt idx="2429">4</cx:pt>
          <cx:pt idx="2430">4.0999999999999996</cx:pt>
          <cx:pt idx="2431">4</cx:pt>
          <cx:pt idx="2432">4.2000000000000002</cx:pt>
          <cx:pt idx="2433">4.0999999999999996</cx:pt>
          <cx:pt idx="2434">4</cx:pt>
          <cx:pt idx="2435">3.2999999999999998</cx:pt>
          <cx:pt idx="2436">3</cx:pt>
          <cx:pt idx="2437">2.7000000000000002</cx:pt>
          <cx:pt idx="2438">3.2999999999999998</cx:pt>
          <cx:pt idx="2439">3.3999999999999999</cx:pt>
          <cx:pt idx="2440">3.3999999999999999</cx:pt>
          <cx:pt idx="2441">3.2000000000000002</cx:pt>
          <cx:pt idx="2442">2.7000000000000002</cx:pt>
          <cx:pt idx="2443">3.1000000000000001</cx:pt>
          <cx:pt idx="2444">3.2999999999999998</cx:pt>
          <cx:pt idx="2445">3.2999999999999998</cx:pt>
          <cx:pt idx="2446">3.1000000000000001</cx:pt>
          <cx:pt idx="2447">3.3999999999999999</cx:pt>
          <cx:pt idx="2448">3.3999999999999999</cx:pt>
          <cx:pt idx="2449">3.2999999999999998</cx:pt>
          <cx:pt idx="2450">3</cx:pt>
          <cx:pt idx="2451">3.3999999999999999</cx:pt>
          <cx:pt idx="2452">3.2000000000000002</cx:pt>
          <cx:pt idx="2453">2.7999999999999998</cx:pt>
          <cx:pt idx="2454">3.2999999999999998</cx:pt>
          <cx:pt idx="2455">3.3999999999999999</cx:pt>
          <cx:pt idx="2456">2.6000000000000001</cx:pt>
          <cx:pt idx="2457">3.2999999999999998</cx:pt>
          <cx:pt idx="2458">3.5</cx:pt>
          <cx:pt idx="2459">3.5</cx:pt>
          <cx:pt idx="2460">3.5</cx:pt>
          <cx:pt idx="2461">3.6000000000000001</cx:pt>
          <cx:pt idx="2462">3.5</cx:pt>
          <cx:pt idx="2463">3.5</cx:pt>
          <cx:pt idx="2464">3.5</cx:pt>
          <cx:pt idx="2465">3.5</cx:pt>
          <cx:pt idx="2466">3.7999999999999998</cx:pt>
          <cx:pt idx="2467">3.6000000000000001</cx:pt>
          <cx:pt idx="2468">3.8999999999999999</cx:pt>
          <cx:pt idx="2469">3.5</cx:pt>
          <cx:pt idx="2470">3.8999999999999999</cx:pt>
          <cx:pt idx="2471">3.5</cx:pt>
          <cx:pt idx="2472">3.5</cx:pt>
          <cx:pt idx="2473">2.2999999999999998</cx:pt>
          <cx:pt idx="2474">2.3999999999999999</cx:pt>
          <cx:pt idx="2475">4.2000000000000002</cx:pt>
          <cx:pt idx="2476">4.2000000000000002</cx:pt>
          <cx:pt idx="2477">2.7999999999999998</cx:pt>
          <cx:pt idx="2478">2.6000000000000001</cx:pt>
          <cx:pt idx="2479">2.7999999999999998</cx:pt>
          <cx:pt idx="2480">3.2999999999999998</cx:pt>
          <cx:pt idx="2481">2.6000000000000001</cx:pt>
          <cx:pt idx="2482">2.7999999999999998</cx:pt>
          <cx:pt idx="2483">2.7000000000000002</cx:pt>
          <cx:pt idx="2484">3</cx:pt>
          <cx:pt idx="2485">2.8999999999999999</cx:pt>
          <cx:pt idx="2486">3.3999999999999999</cx:pt>
          <cx:pt idx="2487">3.2999999999999998</cx:pt>
          <cx:pt idx="2488">3.6000000000000001</cx:pt>
          <cx:pt idx="2489">3.7000000000000002</cx:pt>
          <cx:pt idx="2490">3.5</cx:pt>
          <cx:pt idx="2491">3.6000000000000001</cx:pt>
          <cx:pt idx="2492">3.7000000000000002</cx:pt>
          <cx:pt idx="2493">3.5</cx:pt>
          <cx:pt idx="2494">3.7999999999999998</cx:pt>
          <cx:pt idx="2495">3.8999999999999999</cx:pt>
          <cx:pt idx="2496">3.7000000000000002</cx:pt>
          <cx:pt idx="2497">3.7000000000000002</cx:pt>
          <cx:pt idx="2498">2.2999999999999998</cx:pt>
          <cx:pt idx="2499">4.2999999999999998</cx:pt>
          <cx:pt idx="2500">4</cx:pt>
          <cx:pt idx="2501">4.2999999999999998</cx:pt>
          <cx:pt idx="2502">4.2000000000000002</cx:pt>
          <cx:pt idx="2503">4.0999999999999996</cx:pt>
          <cx:pt idx="2504">3.2999999999999998</cx:pt>
          <cx:pt idx="2505">3.1000000000000001</cx:pt>
          <cx:pt idx="2506">3.2000000000000002</cx:pt>
          <cx:pt idx="2507">3.8999999999999999</cx:pt>
          <cx:pt idx="2508">3.7000000000000002</cx:pt>
          <cx:pt idx="2509">3.7000000000000002</cx:pt>
          <cx:pt idx="2510">3.6000000000000001</cx:pt>
          <cx:pt idx="2511">3.6000000000000001</cx:pt>
          <cx:pt idx="2512">3.7999999999999998</cx:pt>
          <cx:pt idx="2513">2.1000000000000001</cx:pt>
          <cx:pt idx="2514">4.4000000000000004</cx:pt>
          <cx:pt idx="2515">4.2000000000000002</cx:pt>
          <cx:pt idx="2516">4.0999999999999996</cx:pt>
          <cx:pt idx="2517">3.7999999999999998</cx:pt>
          <cx:pt idx="2518">3.7000000000000002</cx:pt>
          <cx:pt idx="2519">4</cx:pt>
          <cx:pt idx="2520">4.0999999999999996</cx:pt>
          <cx:pt idx="2521">4.0999999999999996</cx:pt>
          <cx:pt idx="2522">4.0999999999999996</cx:pt>
          <cx:pt idx="2523">3.7000000000000002</cx:pt>
          <cx:pt idx="2524">3.7999999999999998</cx:pt>
          <cx:pt idx="2525">3.3999999999999999</cx:pt>
          <cx:pt idx="2526">3.2000000000000002</cx:pt>
          <cx:pt idx="2527">3.2999999999999998</cx:pt>
          <cx:pt idx="2528">3.3999999999999999</cx:pt>
          <cx:pt idx="2529">3.2999999999999998</cx:pt>
          <cx:pt idx="2530">3.3999999999999999</cx:pt>
          <cx:pt idx="2531">4.7000000000000002</cx:pt>
          <cx:pt idx="2532">3.7000000000000002</cx:pt>
          <cx:pt idx="2533">3.8999999999999999</cx:pt>
          <cx:pt idx="2534">3.5</cx:pt>
          <cx:pt idx="2535">3.7000000000000002</cx:pt>
          <cx:pt idx="2536">3.5</cx:pt>
          <cx:pt idx="2537">3.7999999999999998</cx:pt>
          <cx:pt idx="2538">3.7999999999999998</cx:pt>
          <cx:pt idx="2539">3.6000000000000001</cx:pt>
          <cx:pt idx="2540">3.8999999999999999</cx:pt>
          <cx:pt idx="2541">3.8999999999999999</cx:pt>
          <cx:pt idx="2542">3.6000000000000001</cx:pt>
          <cx:pt idx="2543">3.8999999999999999</cx:pt>
          <cx:pt idx="2544">3.8999999999999999</cx:pt>
          <cx:pt idx="2545">3.5</cx:pt>
          <cx:pt idx="2546">3.8999999999999999</cx:pt>
          <cx:pt idx="2547">3.6000000000000001</cx:pt>
          <cx:pt idx="2548">3.8999999999999999</cx:pt>
          <cx:pt idx="2549">3.6000000000000001</cx:pt>
          <cx:pt idx="2550">3.7000000000000002</cx:pt>
          <cx:pt idx="2551">3.8999999999999999</cx:pt>
          <cx:pt idx="2552">3.7000000000000002</cx:pt>
          <cx:pt idx="2553">3.6000000000000001</cx:pt>
          <cx:pt idx="2554">3.8999999999999999</cx:pt>
          <cx:pt idx="2555">3.6000000000000001</cx:pt>
          <cx:pt idx="2556">2.2999999999999998</cx:pt>
          <cx:pt idx="2557">4.2000000000000002</cx:pt>
          <cx:pt idx="2558">4.0999999999999996</cx:pt>
          <cx:pt idx="2559">4.4000000000000004</cx:pt>
          <cx:pt idx="2560">4</cx:pt>
          <cx:pt idx="2561">4.2000000000000002</cx:pt>
          <cx:pt idx="2562">4.2000000000000002</cx:pt>
          <cx:pt idx="2563">4</cx:pt>
          <cx:pt idx="2564">4.2000000000000002</cx:pt>
          <cx:pt idx="2565">4.0999999999999996</cx:pt>
          <cx:pt idx="2566">4.0999999999999996</cx:pt>
          <cx:pt idx="2567">3.3999999999999999</cx:pt>
          <cx:pt idx="2568">2.6000000000000001</cx:pt>
          <cx:pt idx="2569">3.3999999999999999</cx:pt>
          <cx:pt idx="2570">3.6000000000000001</cx:pt>
          <cx:pt idx="2571">3.7000000000000002</cx:pt>
          <cx:pt idx="2572">3.3999999999999999</cx:pt>
          <cx:pt idx="2573">3.3999999999999999</cx:pt>
          <cx:pt idx="2574">3.3999999999999999</cx:pt>
          <cx:pt idx="2575">3.3999999999999999</cx:pt>
          <cx:pt idx="2576">4.7000000000000002</cx:pt>
          <cx:pt idx="2577">3.6000000000000001</cx:pt>
          <cx:pt idx="2578">3.8999999999999999</cx:pt>
          <cx:pt idx="2579">3.7999999999999998</cx:pt>
          <cx:pt idx="2580">3.6000000000000001</cx:pt>
          <cx:pt idx="2581">3.5</cx:pt>
          <cx:pt idx="2582">3.8999999999999999</cx:pt>
          <cx:pt idx="2583">3.7999999999999998</cx:pt>
          <cx:pt idx="2584">3.7000000000000002</cx:pt>
          <cx:pt idx="2585">3.8999999999999999</cx:pt>
          <cx:pt idx="2586">3.8999999999999999</cx:pt>
          <cx:pt idx="2587">3.7000000000000002</cx:pt>
          <cx:pt idx="2588">3.6000000000000001</cx:pt>
          <cx:pt idx="2589">2.2000000000000002</cx:pt>
          <cx:pt idx="2590">4.2999999999999998</cx:pt>
          <cx:pt idx="2591">4.2000000000000002</cx:pt>
          <cx:pt idx="2592">4</cx:pt>
          <cx:pt idx="2593">4</cx:pt>
          <cx:pt idx="2594">4</cx:pt>
          <cx:pt idx="2595">4</cx:pt>
          <cx:pt idx="2596">4.2000000000000002</cx:pt>
          <cx:pt idx="2597">2.6000000000000001</cx:pt>
          <cx:pt idx="2598">3.3999999999999999</cx:pt>
          <cx:pt idx="2599">4.5999999999999996</cx:pt>
          <cx:pt idx="2600">3.7999999999999998</cx:pt>
          <cx:pt idx="2601">3.6000000000000001</cx:pt>
          <cx:pt idx="2602">3.5</cx:pt>
          <cx:pt idx="2603">3.7999999999999998</cx:pt>
          <cx:pt idx="2604">3.5</cx:pt>
          <cx:pt idx="2605">3.6000000000000001</cx:pt>
          <cx:pt idx="2606">3.7999999999999998</cx:pt>
          <cx:pt idx="2607">2.2999999999999998</cx:pt>
          <cx:pt idx="2608">4.2000000000000002</cx:pt>
          <cx:pt idx="2609">4</cx:pt>
          <cx:pt idx="2610">4</cx:pt>
          <cx:pt idx="2611">4.4000000000000004</cx:pt>
          <cx:pt idx="2612">4</cx:pt>
          <cx:pt idx="2613">4.2000000000000002</cx:pt>
          <cx:pt idx="2614">4.4000000000000004</cx:pt>
          <cx:pt idx="2615">4.0999999999999996</cx:pt>
          <cx:pt idx="2616">2.6000000000000001</cx:pt>
          <cx:pt idx="2617">3</cx:pt>
          <cx:pt idx="2618">3.3999999999999999</cx:pt>
          <cx:pt idx="2619">2.7000000000000002</cx:pt>
          <cx:pt idx="2620">3.5</cx:pt>
          <cx:pt idx="2621">3.5</cx:pt>
          <cx:pt idx="2622">3.7000000000000002</cx:pt>
          <cx:pt idx="2623">3.7999999999999998</cx:pt>
          <cx:pt idx="2624">4</cx:pt>
          <cx:pt idx="2625">3.7000000000000002</cx:pt>
          <cx:pt idx="2626">3.8999999999999999</cx:pt>
          <cx:pt idx="2627">4.0999999999999996</cx:pt>
          <cx:pt idx="2628">4.2999999999999998</cx:pt>
          <cx:pt idx="2629">2.7999999999999998</cx:pt>
          <cx:pt idx="2630">4</cx:pt>
          <cx:pt idx="2631">4</cx:pt>
          <cx:pt idx="2632">4.2000000000000002</cx:pt>
          <cx:pt idx="2633">2.5</cx:pt>
          <cx:pt idx="2634">3.3999999999999999</cx:pt>
          <cx:pt idx="2635">3.2999999999999998</cx:pt>
          <cx:pt idx="2636">3.3999999999999999</cx:pt>
          <cx:pt idx="2637">3.8999999999999999</cx:pt>
          <cx:pt idx="2638">3.5</cx:pt>
          <cx:pt idx="2639">2.2999999999999998</cx:pt>
          <cx:pt idx="2640">2.8999999999999999</cx:pt>
          <cx:pt idx="2641">3.2000000000000002</cx:pt>
          <cx:pt idx="2642">3.7999999999999998</cx:pt>
          <cx:pt idx="2643">3.7999999999999998</cx:pt>
          <cx:pt idx="2644">3.6000000000000001</cx:pt>
          <cx:pt idx="2645">3.7999999999999998</cx:pt>
          <cx:pt idx="2646">3.5</cx:pt>
          <cx:pt idx="2647">3.7000000000000002</cx:pt>
          <cx:pt idx="2648">3.5</cx:pt>
          <cx:pt idx="2649">3.6000000000000001</cx:pt>
          <cx:pt idx="2650">3.6000000000000001</cx:pt>
          <cx:pt idx="2651">3.6000000000000001</cx:pt>
          <cx:pt idx="2652">4</cx:pt>
          <cx:pt idx="2653">4.0999999999999996</cx:pt>
          <cx:pt idx="2654">3.2999999999999998</cx:pt>
          <cx:pt idx="2655">3.6000000000000001</cx:pt>
          <cx:pt idx="2656">3.7999999999999998</cx:pt>
          <cx:pt idx="2657">3.7000000000000002</cx:pt>
          <cx:pt idx="2658">2.5</cx:pt>
          <cx:pt idx="2659">3.2000000000000002</cx:pt>
          <cx:pt idx="2660">3.2999999999999998</cx:pt>
          <cx:pt idx="2661">2.7000000000000002</cx:pt>
          <cx:pt idx="2662">3.2999999999999998</cx:pt>
          <cx:pt idx="2663">3.2999999999999998</cx:pt>
          <cx:pt idx="2664">3.6000000000000001</cx:pt>
          <cx:pt idx="2665">3.7000000000000002</cx:pt>
          <cx:pt idx="2666">4</cx:pt>
          <cx:pt idx="2667">4</cx:pt>
          <cx:pt idx="2668">3.3999999999999999</cx:pt>
          <cx:pt idx="2669">3.5</cx:pt>
          <cx:pt idx="2670">4.2999999999999998</cx:pt>
          <cx:pt idx="2671">3.2999999999999998</cx:pt>
          <cx:pt idx="2672">3.7000000000000002</cx:pt>
          <cx:pt idx="2673">3.8999999999999999</cx:pt>
          <cx:pt idx="2674">3.2999999999999998</cx:pt>
          <cx:pt idx="2675">3.6000000000000001</cx:pt>
          <cx:pt idx="2676">3.6000000000000001</cx:pt>
          <cx:pt idx="2677">3.7000000000000002</cx:pt>
          <cx:pt idx="2678">3.6000000000000001</cx:pt>
          <cx:pt idx="2679">4.4000000000000004</cx:pt>
          <cx:pt idx="2680">3.8999999999999999</cx:pt>
          <cx:pt idx="2681">3.7999999999999998</cx:pt>
          <cx:pt idx="2682">3.7000000000000002</cx:pt>
          <cx:pt idx="2683">3.7000000000000002</cx:pt>
          <cx:pt idx="2684">4.2999999999999998</cx:pt>
          <cx:pt idx="2685">3.2999999999999998</cx:pt>
          <cx:pt idx="2686">3.6000000000000001</cx:pt>
          <cx:pt idx="2687">3.8999999999999999</cx:pt>
          <cx:pt idx="2688">3.7000000000000002</cx:pt>
          <cx:pt idx="2689">3.7000000000000002</cx:pt>
          <cx:pt idx="2690">3.6000000000000001</cx:pt>
          <cx:pt idx="2691">4</cx:pt>
          <cx:pt idx="2692">3</cx:pt>
          <cx:pt idx="2693">3.3999999999999999</cx:pt>
          <cx:pt idx="2694">3.5</cx:pt>
          <cx:pt idx="2695">1.8999999999999999</cx:pt>
          <cx:pt idx="2696">3.3999999999999999</cx:pt>
          <cx:pt idx="2697">3.7000000000000002</cx:pt>
          <cx:pt idx="2698">3.8999999999999999</cx:pt>
          <cx:pt idx="2699">3.7000000000000002</cx:pt>
          <cx:pt idx="2700">3.6000000000000001</cx:pt>
          <cx:pt idx="2701">3.8999999999999999</cx:pt>
          <cx:pt idx="2702">4</cx:pt>
          <cx:pt idx="2703">3.8999999999999999</cx:pt>
          <cx:pt idx="2704">3.7999999999999998</cx:pt>
          <cx:pt idx="2705">3.8999999999999999</cx:pt>
          <cx:pt idx="2706">3.7000000000000002</cx:pt>
          <cx:pt idx="2707">3.7999999999999998</cx:pt>
          <cx:pt idx="2708">3.2999999999999998</cx:pt>
          <cx:pt idx="2709">3.2999999999999998</cx:pt>
          <cx:pt idx="2710">3.7999999999999998</cx:pt>
          <cx:pt idx="2711">3.6000000000000001</cx:pt>
          <cx:pt idx="2712">3.7000000000000002</cx:pt>
          <cx:pt idx="2713">3.7999999999999998</cx:pt>
          <cx:pt idx="2714">3.8999999999999999</cx:pt>
          <cx:pt idx="2715">3.6000000000000001</cx:pt>
          <cx:pt idx="2716">3.8999999999999999</cx:pt>
          <cx:pt idx="2717">4</cx:pt>
          <cx:pt idx="2718">4.2000000000000002</cx:pt>
          <cx:pt idx="2719">4</cx:pt>
          <cx:pt idx="2720">4</cx:pt>
          <cx:pt idx="2721">3.6000000000000001</cx:pt>
          <cx:pt idx="2722">3.7999999999999998</cx:pt>
          <cx:pt idx="2723">4.0999999999999996</cx:pt>
          <cx:pt idx="2724">3.7000000000000002</cx:pt>
          <cx:pt idx="2725">3.3999999999999999</cx:pt>
          <cx:pt idx="2726">3.6000000000000001</cx:pt>
          <cx:pt idx="2727">4.2000000000000002</cx:pt>
          <cx:pt idx="2728">2.8999999999999999</cx:pt>
          <cx:pt idx="2729">3.7000000000000002</cx:pt>
          <cx:pt idx="2730">2.7000000000000002</cx:pt>
          <cx:pt idx="2731">3.3999999999999999</cx:pt>
          <cx:pt idx="2732">3.3999999999999999</cx:pt>
          <cx:pt idx="2733">2.6000000000000001</cx:pt>
          <cx:pt idx="2734">2.5</cx:pt>
          <cx:pt idx="2735">2.7000000000000002</cx:pt>
          <cx:pt idx="2736">2.5</cx:pt>
          <cx:pt idx="2737">3.6000000000000001</cx:pt>
          <cx:pt idx="2738">3.8999999999999999</cx:pt>
          <cx:pt idx="2739">3.5</cx:pt>
          <cx:pt idx="2740">2.3999999999999999</cx:pt>
          <cx:pt idx="2741">2.2000000000000002</cx:pt>
          <cx:pt idx="2742">2.3999999999999999</cx:pt>
          <cx:pt idx="2743">2</cx:pt>
          <cx:pt idx="2744">3.3999999999999999</cx:pt>
          <cx:pt idx="2745">3</cx:pt>
          <cx:pt idx="2746">2.7999999999999998</cx:pt>
          <cx:pt idx="2747">3.2999999999999998</cx:pt>
          <cx:pt idx="2748">3.7000000000000002</cx:pt>
          <cx:pt idx="2749">3.7999999999999998</cx:pt>
          <cx:pt idx="2750">3.7999999999999998</cx:pt>
          <cx:pt idx="2751">3.7999999999999998</cx:pt>
          <cx:pt idx="2752">3.7999999999999998</cx:pt>
          <cx:pt idx="2753">3.7000000000000002</cx:pt>
          <cx:pt idx="2754">3.5</cx:pt>
          <cx:pt idx="2755">3.5</cx:pt>
          <cx:pt idx="2756">3.8999999999999999</cx:pt>
          <cx:pt idx="2757">3.6000000000000001</cx:pt>
          <cx:pt idx="2758">3.7999999999999998</cx:pt>
          <cx:pt idx="2759">3.7000000000000002</cx:pt>
          <cx:pt idx="2760">4.2000000000000002</cx:pt>
          <cx:pt idx="2761">4.0999999999999996</cx:pt>
          <cx:pt idx="2762">4.2000000000000002</cx:pt>
          <cx:pt idx="2763">2.8999999999999999</cx:pt>
          <cx:pt idx="2764">2.7999999999999998</cx:pt>
          <cx:pt idx="2765">3.2999999999999998</cx:pt>
          <cx:pt idx="2766">3.2999999999999998</cx:pt>
          <cx:pt idx="2767">2.5</cx:pt>
          <cx:pt idx="2768">3.8999999999999999</cx:pt>
          <cx:pt idx="2769">3.8999999999999999</cx:pt>
          <cx:pt idx="2770">3.6000000000000001</cx:pt>
          <cx:pt idx="2771">3.7000000000000002</cx:pt>
          <cx:pt idx="2772">2.7999999999999998</cx:pt>
          <cx:pt idx="2773">3.2999999999999998</cx:pt>
          <cx:pt idx="2774">3.6000000000000001</cx:pt>
          <cx:pt idx="2775">3.7000000000000002</cx:pt>
          <cx:pt idx="2776">4.2999999999999998</cx:pt>
          <cx:pt idx="2777">3.3999999999999999</cx:pt>
          <cx:pt idx="2778">3.2999999999999998</cx:pt>
          <cx:pt idx="2779">3.3999999999999999</cx:pt>
          <cx:pt idx="2780">4.5999999999999996</cx:pt>
          <cx:pt idx="2781">3.7999999999999998</cx:pt>
          <cx:pt idx="2782">3.7999999999999998</cx:pt>
          <cx:pt idx="2783">3.5</cx:pt>
          <cx:pt idx="2784">3.5</cx:pt>
          <cx:pt idx="2785">3.6000000000000001</cx:pt>
          <cx:pt idx="2786">3.6000000000000001</cx:pt>
          <cx:pt idx="2787">3.7000000000000002</cx:pt>
          <cx:pt idx="2788">3.8999999999999999</cx:pt>
          <cx:pt idx="2789">3.5</cx:pt>
          <cx:pt idx="2790">3.6000000000000001</cx:pt>
          <cx:pt idx="2791">4.0999999999999996</cx:pt>
          <cx:pt idx="2792">4.2999999999999998</cx:pt>
          <cx:pt idx="2793">4.2000000000000002</cx:pt>
          <cx:pt idx="2794">4.0999999999999996</cx:pt>
          <cx:pt idx="2795">4.4000000000000004</cx:pt>
          <cx:pt idx="2796">4</cx:pt>
          <cx:pt idx="2797">3.2999999999999998</cx:pt>
          <cx:pt idx="2798">3.5</cx:pt>
          <cx:pt idx="2799">3.2999999999999998</cx:pt>
          <cx:pt idx="2800">2.6000000000000001</cx:pt>
          <cx:pt idx="2801">2.5</cx:pt>
          <cx:pt idx="2802">3.7999999999999998</cx:pt>
          <cx:pt idx="2803">3.6000000000000001</cx:pt>
          <cx:pt idx="2804">3.6000000000000001</cx:pt>
          <cx:pt idx="2805">2.2000000000000002</cx:pt>
          <cx:pt idx="2806">3.3999999999999999</cx:pt>
          <cx:pt idx="2807">2.1000000000000001</cx:pt>
          <cx:pt idx="2808">3.5</cx:pt>
          <cx:pt idx="2809">3.3999999999999999</cx:pt>
          <cx:pt idx="2810">3.5</cx:pt>
          <cx:pt idx="2811">3.7000000000000002</cx:pt>
          <cx:pt idx="2812">4.0999999999999996</cx:pt>
          <cx:pt idx="2813">2.7000000000000002</cx:pt>
          <cx:pt idx="2814">2.7000000000000002</cx:pt>
          <cx:pt idx="2815">3.8999999999999999</cx:pt>
          <cx:pt idx="2816">3.7000000000000002</cx:pt>
          <cx:pt idx="2817">3.3999999999999999</cx:pt>
          <cx:pt idx="2818">3.5</cx:pt>
          <cx:pt idx="2819">3.7000000000000002</cx:pt>
          <cx:pt idx="2820">3.7999999999999998</cx:pt>
          <cx:pt idx="2821">3</cx:pt>
          <cx:pt idx="2822">3.5</cx:pt>
          <cx:pt idx="2823">3.5</cx:pt>
          <cx:pt idx="2824">2.3999999999999999</cx:pt>
          <cx:pt idx="2825">3.3999999999999999</cx:pt>
          <cx:pt idx="2826">3.3999999999999999</cx:pt>
          <cx:pt idx="2827">2.7000000000000002</cx:pt>
          <cx:pt idx="2828">4.5</cx:pt>
          <cx:pt idx="2829">4.5</cx:pt>
          <cx:pt idx="2830">3.8999999999999999</cx:pt>
          <cx:pt idx="2831">3.7999999999999998</cx:pt>
          <cx:pt idx="2832">3.8999999999999999</cx:pt>
          <cx:pt idx="2833">3.8999999999999999</cx:pt>
          <cx:pt idx="2834">3.7000000000000002</cx:pt>
          <cx:pt idx="2835">3.7000000000000002</cx:pt>
          <cx:pt idx="2836">3.7000000000000002</cx:pt>
          <cx:pt idx="2837">3.7999999999999998</cx:pt>
          <cx:pt idx="2838">3.8999999999999999</cx:pt>
          <cx:pt idx="2839">3.8999999999999999</cx:pt>
          <cx:pt idx="2840">3.8999999999999999</cx:pt>
          <cx:pt idx="2841">3.8999999999999999</cx:pt>
          <cx:pt idx="2842">3.6000000000000001</cx:pt>
          <cx:pt idx="2843">3.7000000000000002</cx:pt>
          <cx:pt idx="2844">3.7999999999999998</cx:pt>
          <cx:pt idx="2845">4.0999999999999996</cx:pt>
          <cx:pt idx="2846">4.0999999999999996</cx:pt>
          <cx:pt idx="2847">4.0999999999999996</cx:pt>
          <cx:pt idx="2848">4.2999999999999998</cx:pt>
          <cx:pt idx="2849">4</cx:pt>
          <cx:pt idx="2850">4</cx:pt>
          <cx:pt idx="2851">4</cx:pt>
          <cx:pt idx="2852">4.2000000000000002</cx:pt>
          <cx:pt idx="2853">3.3999999999999999</cx:pt>
          <cx:pt idx="2854">3.3999999999999999</cx:pt>
          <cx:pt idx="2855">3.1000000000000001</cx:pt>
          <cx:pt idx="2856">3.2999999999999998</cx:pt>
          <cx:pt idx="2857">3.7000000000000002</cx:pt>
          <cx:pt idx="2858">3.3999999999999999</cx:pt>
          <cx:pt idx="2859">3.7000000000000002</cx:pt>
          <cx:pt idx="2860">3.7999999999999998</cx:pt>
          <cx:pt idx="2861">3.7999999999999998</cx:pt>
          <cx:pt idx="2862">4.0999999999999996</cx:pt>
          <cx:pt idx="2863">4</cx:pt>
          <cx:pt idx="2864">2.7999999999999998</cx:pt>
          <cx:pt idx="2865">3.5</cx:pt>
          <cx:pt idx="2866">3.7999999999999998</cx:pt>
          <cx:pt idx="2867">2.8999999999999999</cx:pt>
          <cx:pt idx="2868">2.6000000000000001</cx:pt>
          <cx:pt idx="2869">2.7999999999999998</cx:pt>
          <cx:pt idx="2870">3.6000000000000001</cx:pt>
          <cx:pt idx="2871">3.6000000000000001</cx:pt>
          <cx:pt idx="2872">3.6000000000000001</cx:pt>
          <cx:pt idx="2873">3.5</cx:pt>
          <cx:pt idx="2874">3.2000000000000002</cx:pt>
          <cx:pt idx="2875">3.2999999999999998</cx:pt>
          <cx:pt idx="2876">3.5</cx:pt>
          <cx:pt idx="2877">4.0999999999999996</cx:pt>
          <cx:pt idx="2878">3.5</cx:pt>
          <cx:pt idx="2879">4</cx:pt>
          <cx:pt idx="2880">2.7000000000000002</cx:pt>
          <cx:pt idx="2881">2.6000000000000001</cx:pt>
          <cx:pt idx="2882">3.3999999999999999</cx:pt>
          <cx:pt idx="2883">3.5</cx:pt>
          <cx:pt idx="2884">3.7999999999999998</cx:pt>
          <cx:pt idx="2885">3.7000000000000002</cx:pt>
          <cx:pt idx="2886">3.6000000000000001</cx:pt>
          <cx:pt idx="2887">3.6000000000000001</cx:pt>
          <cx:pt idx="2888">3.6000000000000001</cx:pt>
          <cx:pt idx="2889">2.1000000000000001</cx:pt>
          <cx:pt idx="2890">2.3999999999999999</cx:pt>
          <cx:pt idx="2891">2.2999999999999998</cx:pt>
          <cx:pt idx="2892">2.3999999999999999</cx:pt>
          <cx:pt idx="2893">2.3999999999999999</cx:pt>
          <cx:pt idx="2894">4</cx:pt>
          <cx:pt idx="2895">3.7000000000000002</cx:pt>
          <cx:pt idx="2896">3.3999999999999999</cx:pt>
          <cx:pt idx="2897">3.8999999999999999</cx:pt>
          <cx:pt idx="2898">3.8999999999999999</cx:pt>
          <cx:pt idx="2899">4.2000000000000002</cx:pt>
          <cx:pt idx="2900">2.7999999999999998</cx:pt>
          <cx:pt idx="2901">3.2999999999999998</cx:pt>
          <cx:pt idx="2902">3.6000000000000001</cx:pt>
          <cx:pt idx="2903">3.3999999999999999</cx:pt>
          <cx:pt idx="2904">3.7000000000000002</cx:pt>
          <cx:pt idx="2905">4.2999999999999998</cx:pt>
          <cx:pt idx="2906">3.2999999999999998</cx:pt>
          <cx:pt idx="2907">2.5</cx:pt>
          <cx:pt idx="2908">3.3999999999999999</cx:pt>
          <cx:pt idx="2909">3.1000000000000001</cx:pt>
          <cx:pt idx="2910">2.5</cx:pt>
          <cx:pt idx="2911">2.5</cx:pt>
          <cx:pt idx="2912">2.6000000000000001</cx:pt>
          <cx:pt idx="2913">3.2999999999999998</cx:pt>
          <cx:pt idx="2914">3.2999999999999998</cx:pt>
          <cx:pt idx="2915">2.7000000000000002</cx:pt>
          <cx:pt idx="2916">3.2000000000000002</cx:pt>
          <cx:pt idx="2917">2.5</cx:pt>
          <cx:pt idx="2918">3.3999999999999999</cx:pt>
          <cx:pt idx="2919">3</cx:pt>
          <cx:pt idx="2920">2.6000000000000001</cx:pt>
          <cx:pt idx="2921">3.2000000000000002</cx:pt>
          <cx:pt idx="2922">3.2999999999999998</cx:pt>
          <cx:pt idx="2923">3.2000000000000002</cx:pt>
          <cx:pt idx="2924">3</cx:pt>
          <cx:pt idx="2925">3.3999999999999999</cx:pt>
          <cx:pt idx="2926">3.3999999999999999</cx:pt>
          <cx:pt idx="2927">3.8999999999999999</cx:pt>
          <cx:pt idx="2928">3.5</cx:pt>
          <cx:pt idx="2929">3.8999999999999999</cx:pt>
          <cx:pt idx="2930">3.6000000000000001</cx:pt>
          <cx:pt idx="2931">3.7000000000000002</cx:pt>
          <cx:pt idx="2932">3.7999999999999998</cx:pt>
          <cx:pt idx="2933">3.7000000000000002</cx:pt>
          <cx:pt idx="2934">3.6000000000000001</cx:pt>
          <cx:pt idx="2935">3.5</cx:pt>
          <cx:pt idx="2936">3.7999999999999998</cx:pt>
          <cx:pt idx="2937">3.7999999999999998</cx:pt>
          <cx:pt idx="2938">3.5</cx:pt>
          <cx:pt idx="2939">3.6000000000000001</cx:pt>
          <cx:pt idx="2940">3.7999999999999998</cx:pt>
          <cx:pt idx="2941">3.7999999999999998</cx:pt>
          <cx:pt idx="2942">3.7999999999999998</cx:pt>
          <cx:pt idx="2943">3.5</cx:pt>
          <cx:pt idx="2944">3.8999999999999999</cx:pt>
          <cx:pt idx="2945">3.6000000000000001</cx:pt>
          <cx:pt idx="2946">3.7000000000000002</cx:pt>
          <cx:pt idx="2947">3.8999999999999999</cx:pt>
          <cx:pt idx="2948">3.7999999999999998</cx:pt>
          <cx:pt idx="2949">3.6000000000000001</cx:pt>
          <cx:pt idx="2950">3.8999999999999999</cx:pt>
          <cx:pt idx="2951">3.7000000000000002</cx:pt>
          <cx:pt idx="2952">3.8999999999999999</cx:pt>
          <cx:pt idx="2953">3.7000000000000002</cx:pt>
          <cx:pt idx="2954">3.7999999999999998</cx:pt>
          <cx:pt idx="2955">3.6000000000000001</cx:pt>
          <cx:pt idx="2956">3.5</cx:pt>
          <cx:pt idx="2957">3.5</cx:pt>
          <cx:pt idx="2958">3.6000000000000001</cx:pt>
          <cx:pt idx="2959">3.5</cx:pt>
          <cx:pt idx="2960">3.7000000000000002</cx:pt>
          <cx:pt idx="2961">3.5</cx:pt>
          <cx:pt idx="2962">3.6000000000000001</cx:pt>
          <cx:pt idx="2963">2.2000000000000002</cx:pt>
          <cx:pt idx="2964">2.1000000000000001</cx:pt>
          <cx:pt idx="2965">2.3999999999999999</cx:pt>
          <cx:pt idx="2966">4.2000000000000002</cx:pt>
          <cx:pt idx="2967">4</cx:pt>
          <cx:pt idx="2968">3.6000000000000001</cx:pt>
          <cx:pt idx="2969">2.5</cx:pt>
          <cx:pt idx="2970">3.6000000000000001</cx:pt>
          <cx:pt idx="2971">3.3999999999999999</cx:pt>
          <cx:pt idx="2972">2.6000000000000001</cx:pt>
          <cx:pt idx="2973">4.0999999999999996</cx:pt>
          <cx:pt idx="2974">3.2999999999999998</cx:pt>
          <cx:pt idx="2975">3.3999999999999999</cx:pt>
          <cx:pt idx="2976">3.5</cx:pt>
          <cx:pt idx="2977">2.2999999999999998</cx:pt>
          <cx:pt idx="2978">2</cx:pt>
          <cx:pt idx="2979">2.7999999999999998</cx:pt>
          <cx:pt idx="2980">3.5</cx:pt>
          <cx:pt idx="2981">3.5</cx:pt>
          <cx:pt idx="2982">3.8999999999999999</cx:pt>
          <cx:pt idx="2983">3.7000000000000002</cx:pt>
          <cx:pt idx="2984">3.7000000000000002</cx:pt>
          <cx:pt idx="2985">3.7000000000000002</cx:pt>
          <cx:pt idx="2986">2.7999999999999998</cx:pt>
          <cx:pt idx="2987">3.7000000000000002</cx:pt>
          <cx:pt idx="2988">3.7999999999999998</cx:pt>
          <cx:pt idx="2989">3.6000000000000001</cx:pt>
          <cx:pt idx="2990">3.7000000000000002</cx:pt>
          <cx:pt idx="2991">3.7000000000000002</cx:pt>
          <cx:pt idx="2992">3.7000000000000002</cx:pt>
          <cx:pt idx="2993">3.8999999999999999</cx:pt>
          <cx:pt idx="2994">4.2999999999999998</cx:pt>
          <cx:pt idx="2995">4.2999999999999998</cx:pt>
          <cx:pt idx="2996">4.0999999999999996</cx:pt>
          <cx:pt idx="2997">2.7999999999999998</cx:pt>
          <cx:pt idx="2998">3.7000000000000002</cx:pt>
          <cx:pt idx="2999">3.5</cx:pt>
          <cx:pt idx="3000">2.3999999999999999</cx:pt>
          <cx:pt idx="3001">4</cx:pt>
          <cx:pt idx="3002">3.3999999999999999</cx:pt>
          <cx:pt idx="3003">3.2000000000000002</cx:pt>
          <cx:pt idx="3004">3.3999999999999999</cx:pt>
          <cx:pt idx="3005">2.8999999999999999</cx:pt>
          <cx:pt idx="3006">3.3999999999999999</cx:pt>
          <cx:pt idx="3007">3.5</cx:pt>
          <cx:pt idx="3008">3.5</cx:pt>
          <cx:pt idx="3009">2.3999999999999999</cx:pt>
          <cx:pt idx="3010">2.8999999999999999</cx:pt>
          <cx:pt idx="3011">3.7000000000000002</cx:pt>
          <cx:pt idx="3012">3.1000000000000001</cx:pt>
          <cx:pt idx="3013">3.2000000000000002</cx:pt>
          <cx:pt idx="3014">3.5</cx:pt>
          <cx:pt idx="3015">3.7999999999999998</cx:pt>
          <cx:pt idx="3016">3.5</cx:pt>
          <cx:pt idx="3017">2.7000000000000002</cx:pt>
          <cx:pt idx="3018">3.2999999999999998</cx:pt>
          <cx:pt idx="3019">3.3999999999999999</cx:pt>
          <cx:pt idx="3020">2.5</cx:pt>
          <cx:pt idx="3021">2.7000000000000002</cx:pt>
          <cx:pt idx="3022">3.3999999999999999</cx:pt>
          <cx:pt idx="3023">2.7999999999999998</cx:pt>
          <cx:pt idx="3024">2.5</cx:pt>
          <cx:pt idx="3025">2.6000000000000001</cx:pt>
          <cx:pt idx="3026">2.5</cx:pt>
          <cx:pt idx="3027">3.6000000000000001</cx:pt>
          <cx:pt idx="3028">3.5</cx:pt>
          <cx:pt idx="3029">2.2999999999999998</cx:pt>
          <cx:pt idx="3030">2.3999999999999999</cx:pt>
          <cx:pt idx="3031">2.2999999999999998</cx:pt>
          <cx:pt idx="3032">2.2999999999999998</cx:pt>
          <cx:pt idx="3033">2.3999999999999999</cx:pt>
          <cx:pt idx="3034">2.3999999999999999</cx:pt>
          <cx:pt idx="3035">4.0999999999999996</cx:pt>
          <cx:pt idx="3036">4.2999999999999998</cx:pt>
          <cx:pt idx="3037">4.0999999999999996</cx:pt>
          <cx:pt idx="3038">3.7000000000000002</cx:pt>
          <cx:pt idx="3039">3.5</cx:pt>
          <cx:pt idx="3040">2.2999999999999998</cx:pt>
          <cx:pt idx="3041">3.2000000000000002</cx:pt>
          <cx:pt idx="3042">3.2000000000000002</cx:pt>
          <cx:pt idx="3043">3.7999999999999998</cx:pt>
          <cx:pt idx="3044">3.5</cx:pt>
          <cx:pt idx="3045">2.1000000000000001</cx:pt>
          <cx:pt idx="3046">3.1000000000000001</cx:pt>
          <cx:pt idx="3047">3.2000000000000002</cx:pt>
          <cx:pt idx="3048">3.1000000000000001</cx:pt>
          <cx:pt idx="3049">2.6000000000000001</cx:pt>
          <cx:pt idx="3050">3.2999999999999998</cx:pt>
          <cx:pt idx="3051">3.1000000000000001</cx:pt>
          <cx:pt idx="3052">2.8999999999999999</cx:pt>
          <cx:pt idx="3053">3.3999999999999999</cx:pt>
          <cx:pt idx="3054">3.5</cx:pt>
          <cx:pt idx="3055">3.7999999999999998</cx:pt>
          <cx:pt idx="3056">3.5</cx:pt>
          <cx:pt idx="3057">3.6000000000000001</cx:pt>
          <cx:pt idx="3058">2.3999999999999999</cx:pt>
          <cx:pt idx="3059">2.3999999999999999</cx:pt>
          <cx:pt idx="3060">3.2999999999999998</cx:pt>
          <cx:pt idx="3061">3.7000000000000002</cx:pt>
          <cx:pt idx="3062">3.1000000000000001</cx:pt>
          <cx:pt idx="3063">3.6000000000000001</cx:pt>
          <cx:pt idx="3064">2.3999999999999999</cx:pt>
          <cx:pt idx="3065">3.3999999999999999</cx:pt>
          <cx:pt idx="3066">3.3999999999999999</cx:pt>
          <cx:pt idx="3067">3.6000000000000001</cx:pt>
          <cx:pt idx="3068">3.8999999999999999</cx:pt>
          <cx:pt idx="3069">2.2000000000000002</cx:pt>
          <cx:pt idx="3070">2.2000000000000002</cx:pt>
          <cx:pt idx="3071">3.1000000000000001</cx:pt>
          <cx:pt idx="3072">2.5</cx:pt>
          <cx:pt idx="3073">3.1000000000000001</cx:pt>
          <cx:pt idx="3074">3.2999999999999998</cx:pt>
          <cx:pt idx="3075">2.6000000000000001</cx:pt>
          <cx:pt idx="3076">3</cx:pt>
          <cx:pt idx="3077">2.6000000000000001</cx:pt>
          <cx:pt idx="3078">3.2000000000000002</cx:pt>
          <cx:pt idx="3079">3.5</cx:pt>
          <cx:pt idx="3080">2.3999999999999999</cx:pt>
          <cx:pt idx="3081">2.2999999999999998</cx:pt>
          <cx:pt idx="3082">3.2999999999999998</cx:pt>
          <cx:pt idx="3083">3.3999999999999999</cx:pt>
          <cx:pt idx="3084">2.7999999999999998</cx:pt>
          <cx:pt idx="3085">3.2000000000000002</cx:pt>
          <cx:pt idx="3086">3.2000000000000002</cx:pt>
          <cx:pt idx="3087">3.3999999999999999</cx:pt>
          <cx:pt idx="3088">3.2999999999999998</cx:pt>
          <cx:pt idx="3089">3.1000000000000001</cx:pt>
          <cx:pt idx="3090">2.6000000000000001</cx:pt>
          <cx:pt idx="3091">2.6000000000000001</cx:pt>
          <cx:pt idx="3092">3.5</cx:pt>
          <cx:pt idx="3093">3.5</cx:pt>
          <cx:pt idx="3094">3.6000000000000001</cx:pt>
          <cx:pt idx="3095">3.7000000000000002</cx:pt>
          <cx:pt idx="3096">3.6000000000000001</cx:pt>
          <cx:pt idx="3097">3.7000000000000002</cx:pt>
          <cx:pt idx="3098">3.5</cx:pt>
          <cx:pt idx="3099">3.5</cx:pt>
          <cx:pt idx="3100">3.5</cx:pt>
          <cx:pt idx="3101">2</cx:pt>
          <cx:pt idx="3102">2</cx:pt>
          <cx:pt idx="3103">2</cx:pt>
          <cx:pt idx="3104">4</cx:pt>
          <cx:pt idx="3105">4.2000000000000002</cx:pt>
          <cx:pt idx="3106">3.3999999999999999</cx:pt>
          <cx:pt idx="3107">3.5</cx:pt>
          <cx:pt idx="3108">3.5</cx:pt>
          <cx:pt idx="3109">3.3999999999999999</cx:pt>
          <cx:pt idx="3110">3.6000000000000001</cx:pt>
          <cx:pt idx="3111">3.6000000000000001</cx:pt>
          <cx:pt idx="3112">3.2999999999999998</cx:pt>
          <cx:pt idx="3113">3.2999999999999998</cx:pt>
          <cx:pt idx="3114">3.6000000000000001</cx:pt>
          <cx:pt idx="3115">3.6000000000000001</cx:pt>
          <cx:pt idx="3116">3.5</cx:pt>
          <cx:pt idx="3117">3.3999999999999999</cx:pt>
          <cx:pt idx="3118">3.1000000000000001</cx:pt>
          <cx:pt idx="3119">3.7999999999999998</cx:pt>
          <cx:pt idx="3120">3.7999999999999998</cx:pt>
          <cx:pt idx="3121">3.5</cx:pt>
          <cx:pt idx="3122">3.7999999999999998</cx:pt>
          <cx:pt idx="3123">3.6000000000000001</cx:pt>
          <cx:pt idx="3124">3.6000000000000001</cx:pt>
          <cx:pt idx="3125">4.0999999999999996</cx:pt>
          <cx:pt idx="3126">4.2000000000000002</cx:pt>
          <cx:pt idx="3127">3.7999999999999998</cx:pt>
          <cx:pt idx="3128">3.7999999999999998</cx:pt>
          <cx:pt idx="3129">3.8999999999999999</cx:pt>
          <cx:pt idx="3130">3.1000000000000001</cx:pt>
          <cx:pt idx="3131">3.3999999999999999</cx:pt>
          <cx:pt idx="3132">3.7000000000000002</cx:pt>
          <cx:pt idx="3133">3.5</cx:pt>
          <cx:pt idx="3134">3.7999999999999998</cx:pt>
          <cx:pt idx="3135">3.5</cx:pt>
          <cx:pt idx="3136">3.7999999999999998</cx:pt>
          <cx:pt idx="3137">4.2000000000000002</cx:pt>
          <cx:pt idx="3138">4.5</cx:pt>
          <cx:pt idx="3139">3.6000000000000001</cx:pt>
          <cx:pt idx="3140">4.2999999999999998</cx:pt>
          <cx:pt idx="3141">4.7999999999999998</cx:pt>
          <cx:pt idx="3142">4.2999999999999998</cx:pt>
          <cx:pt idx="3143">4.2000000000000002</cx:pt>
          <cx:pt idx="3144">4.0999999999999996</cx:pt>
          <cx:pt idx="3145">4.2999999999999998</cx:pt>
          <cx:pt idx="3146">4.4000000000000004</cx:pt>
          <cx:pt idx="3147">4.2000000000000002</cx:pt>
          <cx:pt idx="3148">4.0999999999999996</cx:pt>
          <cx:pt idx="3149">4</cx:pt>
          <cx:pt idx="3150">4.5</cx:pt>
          <cx:pt idx="3151">4.5</cx:pt>
          <cx:pt idx="3152">4.2000000000000002</cx:pt>
          <cx:pt idx="3153">4.2000000000000002</cx:pt>
          <cx:pt idx="3154">4.0999999999999996</cx:pt>
          <cx:pt idx="3155">3.6000000000000001</cx:pt>
          <cx:pt idx="3156">4.0999999999999996</cx:pt>
          <cx:pt idx="3157">4.4000000000000004</cx:pt>
          <cx:pt idx="3158">3.2999999999999998</cx:pt>
          <cx:pt idx="3159">3.2000000000000002</cx:pt>
          <cx:pt idx="3160">3.7000000000000002</cx:pt>
          <cx:pt idx="3161">3.2999999999999998</cx:pt>
          <cx:pt idx="3162">3.3999999999999999</cx:pt>
          <cx:pt idx="3163">4</cx:pt>
          <cx:pt idx="3164">3.7000000000000002</cx:pt>
          <cx:pt idx="3165">3.6000000000000001</cx:pt>
          <cx:pt idx="3166">3.2000000000000002</cx:pt>
          <cx:pt idx="3167">3.5</cx:pt>
          <cx:pt idx="3168">3.3999999999999999</cx:pt>
          <cx:pt idx="3169">3.7000000000000002</cx:pt>
          <cx:pt idx="3170">3.6000000000000001</cx:pt>
          <cx:pt idx="3171">3.3999999999999999</cx:pt>
          <cx:pt idx="3172">3.5</cx:pt>
          <cx:pt idx="3173">3.5</cx:pt>
          <cx:pt idx="3174">4.4000000000000004</cx:pt>
          <cx:pt idx="3175">4.5999999999999996</cx:pt>
          <cx:pt idx="3176">3.7999999999999998</cx:pt>
          <cx:pt idx="3177">3.8999999999999999</cx:pt>
          <cx:pt idx="3178">4.0999999999999996</cx:pt>
          <cx:pt idx="3179">3.8999999999999999</cx:pt>
          <cx:pt idx="3180">4.2000000000000002</cx:pt>
          <cx:pt idx="3181">4</cx:pt>
          <cx:pt idx="3182">4</cx:pt>
          <cx:pt idx="3183">4.2999999999999998</cx:pt>
          <cx:pt idx="3184">4.0999999999999996</cx:pt>
          <cx:pt idx="3185">3.7000000000000002</cx:pt>
          <cx:pt idx="3186">4.2000000000000002</cx:pt>
          <cx:pt idx="3187">3.8999999999999999</cx:pt>
          <cx:pt idx="3188">4.0999999999999996</cx:pt>
          <cx:pt idx="3189">4.0999999999999996</cx:pt>
          <cx:pt idx="3190">4.0999999999999996</cx:pt>
          <cx:pt idx="3191">3.6000000000000001</cx:pt>
          <cx:pt idx="3192">3.6000000000000001</cx:pt>
          <cx:pt idx="3193">3.7999999999999998</cx:pt>
          <cx:pt idx="3194">4.5</cx:pt>
          <cx:pt idx="3195">3.7999999999999998</cx:pt>
          <cx:pt idx="3196">3.7999999999999998</cx:pt>
          <cx:pt idx="3197">3.8999999999999999</cx:pt>
          <cx:pt idx="3198">4.2999999999999998</cx:pt>
          <cx:pt idx="3199">4.0999999999999996</cx:pt>
          <cx:pt idx="3200">4</cx:pt>
          <cx:pt idx="3201">4.4000000000000004</cx:pt>
          <cx:pt idx="3202">3.7999999999999998</cx:pt>
          <cx:pt idx="3203">4</cx:pt>
          <cx:pt idx="3204">3.7999999999999998</cx:pt>
          <cx:pt idx="3205">3.5</cx:pt>
          <cx:pt idx="3206">4.5999999999999996</cx:pt>
          <cx:pt idx="3207">3.5</cx:pt>
          <cx:pt idx="3208">3.8999999999999999</cx:pt>
          <cx:pt idx="3209">3.8999999999999999</cx:pt>
          <cx:pt idx="3210">4.2999999999999998</cx:pt>
          <cx:pt idx="3211">4.2000000000000002</cx:pt>
          <cx:pt idx="3212">4.0999999999999996</cx:pt>
          <cx:pt idx="3213">4.0999999999999996</cx:pt>
          <cx:pt idx="3214">3.3999999999999999</cx:pt>
          <cx:pt idx="3215">3.7000000000000002</cx:pt>
          <cx:pt idx="3216">3.2000000000000002</cx:pt>
          <cx:pt idx="3217">3.7000000000000002</cx:pt>
          <cx:pt idx="3218">3.6000000000000001</cx:pt>
          <cx:pt idx="3219">3.7000000000000002</cx:pt>
          <cx:pt idx="3220">3.7999999999999998</cx:pt>
          <cx:pt idx="3221">4.0999999999999996</cx:pt>
          <cx:pt idx="3222">3.2999999999999998</cx:pt>
          <cx:pt idx="3223">3.3999999999999999</cx:pt>
          <cx:pt idx="3224">3.5</cx:pt>
          <cx:pt idx="3225">3.3999999999999999</cx:pt>
          <cx:pt idx="3226">3.6000000000000001</cx:pt>
          <cx:pt idx="3227">3.2999999999999998</cx:pt>
          <cx:pt idx="3228">3.5</cx:pt>
          <cx:pt idx="3229">3.5</cx:pt>
          <cx:pt idx="3230">3.5</cx:pt>
          <cx:pt idx="3231">4.5999999999999996</cx:pt>
          <cx:pt idx="3232">4.2999999999999998</cx:pt>
          <cx:pt idx="3233">4.2000000000000002</cx:pt>
          <cx:pt idx="3234">4.4000000000000004</cx:pt>
          <cx:pt idx="3235">4.0999999999999996</cx:pt>
          <cx:pt idx="3236">3.7000000000000002</cx:pt>
          <cx:pt idx="3237">4.9000000000000004</cx:pt>
          <cx:pt idx="3238">3.7999999999999998</cx:pt>
          <cx:pt idx="3239">3.6000000000000001</cx:pt>
          <cx:pt idx="3240">3.5</cx:pt>
          <cx:pt idx="3241">3.6000000000000001</cx:pt>
          <cx:pt idx="3242">3.7000000000000002</cx:pt>
          <cx:pt idx="3243">4.0999999999999996</cx:pt>
          <cx:pt idx="3244">4</cx:pt>
          <cx:pt idx="3245">3.6000000000000001</cx:pt>
          <cx:pt idx="3246">3.7000000000000002</cx:pt>
          <cx:pt idx="3247">4.2999999999999998</cx:pt>
          <cx:pt idx="3248">3.7999999999999998</cx:pt>
          <cx:pt idx="3249">4.4000000000000004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en-US" sz="1200" dirty="0"/>
              <a:t>Frequency of ratings in </a:t>
            </a:r>
            <a:r>
              <a:rPr lang="en-US" sz="1200" dirty="0" err="1"/>
              <a:t>india</a:t>
            </a:r>
            <a:r>
              <a:rPr lang="en-US" sz="1200" dirty="0"/>
              <a:t> where votes&gt;50</a:t>
            </a:r>
          </a:p>
        </cx:rich>
      </cx:tx>
    </cx:title>
    <cx:plotArea>
      <cx:plotAreaRegion>
        <cx:plotSurface>
          <cx:spPr>
            <a:noFill/>
          </cx:spPr>
        </cx:plotSurface>
        <cx:series layoutId="clusteredColumn" uniqueId="{9FB3A441-08EB-4F9A-8CE8-89E55138F1F1}">
          <cx:dataLabels pos="inEnd">
            <cx:visibility seriesName="0" categoryName="0" value="1"/>
          </cx:dataLabels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 hidden="1">
        <cx:valScaling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hart5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zomato!$L$626:$L$9277</cx:f>
        <cx:lvl ptCount="3250" formatCode="General">
          <cx:pt idx="0">850</cx:pt>
          <cx:pt idx="1">700</cx:pt>
          <cx:pt idx="2">500</cx:pt>
          <cx:pt idx="3">400</cx:pt>
          <cx:pt idx="4">1000</cx:pt>
          <cx:pt idx="5">2500</cx:pt>
          <cx:pt idx="6">800</cx:pt>
          <cx:pt idx="7">0</cx:pt>
          <cx:pt idx="8">550</cx:pt>
          <cx:pt idx="9">1100</cx:pt>
          <cx:pt idx="10">0</cx:pt>
          <cx:pt idx="11">1500</cx:pt>
          <cx:pt idx="12">0</cx:pt>
          <cx:pt idx="13">900</cx:pt>
          <cx:pt idx="14">700</cx:pt>
          <cx:pt idx="15">1000</cx:pt>
          <cx:pt idx="16">700</cx:pt>
          <cx:pt idx="17">900</cx:pt>
          <cx:pt idx="18">1800</cx:pt>
          <cx:pt idx="19">300</cx:pt>
          <cx:pt idx="20">800</cx:pt>
          <cx:pt idx="21">900</cx:pt>
          <cx:pt idx="22">500</cx:pt>
          <cx:pt idx="23">1000</cx:pt>
          <cx:pt idx="24">1000</cx:pt>
          <cx:pt idx="25">1400</cx:pt>
          <cx:pt idx="26">350</cx:pt>
          <cx:pt idx="27">450</cx:pt>
          <cx:pt idx="28">900</cx:pt>
          <cx:pt idx="29">600</cx:pt>
          <cx:pt idx="30">700</cx:pt>
          <cx:pt idx="31">700</cx:pt>
          <cx:pt idx="32">600</cx:pt>
          <cx:pt idx="33">950</cx:pt>
          <cx:pt idx="34">1200</cx:pt>
          <cx:pt idx="35">1200</cx:pt>
          <cx:pt idx="36">550</cx:pt>
          <cx:pt idx="37">1200</cx:pt>
          <cx:pt idx="38">500</cx:pt>
          <cx:pt idx="39">350</cx:pt>
          <cx:pt idx="40">500</cx:pt>
          <cx:pt idx="41">600</cx:pt>
          <cx:pt idx="42">600</cx:pt>
          <cx:pt idx="43">500</cx:pt>
          <cx:pt idx="44">400</cx:pt>
          <cx:pt idx="45">500</cx:pt>
          <cx:pt idx="46">500</cx:pt>
          <cx:pt idx="47">1000</cx:pt>
          <cx:pt idx="48">200</cx:pt>
          <cx:pt idx="49">500</cx:pt>
          <cx:pt idx="50">500</cx:pt>
          <cx:pt idx="51">400</cx:pt>
          <cx:pt idx="52">800</cx:pt>
          <cx:pt idx="53">700</cx:pt>
          <cx:pt idx="54">300</cx:pt>
          <cx:pt idx="55">100</cx:pt>
          <cx:pt idx="56">800</cx:pt>
          <cx:pt idx="57">150</cx:pt>
          <cx:pt idx="58">300</cx:pt>
          <cx:pt idx="59">1200</cx:pt>
          <cx:pt idx="60">400</cx:pt>
          <cx:pt idx="61">700</cx:pt>
          <cx:pt idx="62">200</cx:pt>
          <cx:pt idx="63">500</cx:pt>
          <cx:pt idx="64">500</cx:pt>
          <cx:pt idx="65">500</cx:pt>
          <cx:pt idx="66">400</cx:pt>
          <cx:pt idx="67">100</cx:pt>
          <cx:pt idx="68">500</cx:pt>
          <cx:pt idx="69">500</cx:pt>
          <cx:pt idx="70">1000</cx:pt>
          <cx:pt idx="71">150</cx:pt>
          <cx:pt idx="72">800</cx:pt>
          <cx:pt idx="73">850</cx:pt>
          <cx:pt idx="74">600</cx:pt>
          <cx:pt idx="75">450</cx:pt>
          <cx:pt idx="76">1800</cx:pt>
          <cx:pt idx="77">500</cx:pt>
          <cx:pt idx="78">1000</cx:pt>
          <cx:pt idx="79">450</cx:pt>
          <cx:pt idx="80">600</cx:pt>
          <cx:pt idx="81">450</cx:pt>
          <cx:pt idx="82">500</cx:pt>
          <cx:pt idx="83">1300</cx:pt>
          <cx:pt idx="84">2400</cx:pt>
          <cx:pt idx="85">2000</cx:pt>
          <cx:pt idx="86">1300</cx:pt>
          <cx:pt idx="87">1500</cx:pt>
          <cx:pt idx="88">800</cx:pt>
          <cx:pt idx="89">600</cx:pt>
          <cx:pt idx="90">600</cx:pt>
          <cx:pt idx="91">950</cx:pt>
          <cx:pt idx="92">800</cx:pt>
          <cx:pt idx="93">1400</cx:pt>
          <cx:pt idx="94">400</cx:pt>
          <cx:pt idx="95">1500</cx:pt>
          <cx:pt idx="96">1400</cx:pt>
          <cx:pt idx="97">1200</cx:pt>
          <cx:pt idx="98">600</cx:pt>
          <cx:pt idx="99">1200</cx:pt>
          <cx:pt idx="100">1800</cx:pt>
          <cx:pt idx="101">1400</cx:pt>
          <cx:pt idx="102">1500</cx:pt>
          <cx:pt idx="103">200</cx:pt>
          <cx:pt idx="104">600</cx:pt>
          <cx:pt idx="105">250</cx:pt>
          <cx:pt idx="106">700</cx:pt>
          <cx:pt idx="107">500</cx:pt>
          <cx:pt idx="108">1000</cx:pt>
          <cx:pt idx="109">1000</cx:pt>
          <cx:pt idx="110">650</cx:pt>
          <cx:pt idx="111">600</cx:pt>
          <cx:pt idx="112">550</cx:pt>
          <cx:pt idx="113">500</cx:pt>
          <cx:pt idx="114">500</cx:pt>
          <cx:pt idx="115">400</cx:pt>
          <cx:pt idx="116">400</cx:pt>
          <cx:pt idx="117">1800</cx:pt>
          <cx:pt idx="118">500</cx:pt>
          <cx:pt idx="119">900</cx:pt>
          <cx:pt idx="120">500</cx:pt>
          <cx:pt idx="121">500</cx:pt>
          <cx:pt idx="122">550</cx:pt>
          <cx:pt idx="123">1200</cx:pt>
          <cx:pt idx="124">600</cx:pt>
          <cx:pt idx="125">500</cx:pt>
          <cx:pt idx="126">500</cx:pt>
          <cx:pt idx="127">850</cx:pt>
          <cx:pt idx="128">1400</cx:pt>
          <cx:pt idx="129">450</cx:pt>
          <cx:pt idx="130">600</cx:pt>
          <cx:pt idx="131">450</cx:pt>
          <cx:pt idx="132">500</cx:pt>
          <cx:pt idx="133">450</cx:pt>
          <cx:pt idx="134">900</cx:pt>
          <cx:pt idx="135">400</cx:pt>
          <cx:pt idx="136">800</cx:pt>
          <cx:pt idx="137">300</cx:pt>
          <cx:pt idx="138">500</cx:pt>
          <cx:pt idx="139">1500</cx:pt>
          <cx:pt idx="140">400</cx:pt>
          <cx:pt idx="141">850</cx:pt>
          <cx:pt idx="142">1600</cx:pt>
          <cx:pt idx="143">1400</cx:pt>
          <cx:pt idx="144">1600</cx:pt>
          <cx:pt idx="145">1400</cx:pt>
          <cx:pt idx="146">1200</cx:pt>
          <cx:pt idx="147">1300</cx:pt>
          <cx:pt idx="148">1800</cx:pt>
          <cx:pt idx="149">700</cx:pt>
          <cx:pt idx="150">1000</cx:pt>
          <cx:pt idx="151">650</cx:pt>
          <cx:pt idx="152">650</cx:pt>
          <cx:pt idx="153">450</cx:pt>
          <cx:pt idx="154">600</cx:pt>
          <cx:pt idx="155">800</cx:pt>
          <cx:pt idx="156">2200</cx:pt>
          <cx:pt idx="157">500</cx:pt>
          <cx:pt idx="158">600</cx:pt>
          <cx:pt idx="159">800</cx:pt>
          <cx:pt idx="160">800</cx:pt>
          <cx:pt idx="161">750</cx:pt>
          <cx:pt idx="162">850</cx:pt>
          <cx:pt idx="163">1700</cx:pt>
          <cx:pt idx="164">450</cx:pt>
          <cx:pt idx="165">350</cx:pt>
          <cx:pt idx="166">1100</cx:pt>
          <cx:pt idx="167">1500</cx:pt>
          <cx:pt idx="168">1200</cx:pt>
          <cx:pt idx="169">1000</cx:pt>
          <cx:pt idx="170">900</cx:pt>
          <cx:pt idx="171">1200</cx:pt>
          <cx:pt idx="172">850</cx:pt>
          <cx:pt idx="173">850</cx:pt>
          <cx:pt idx="174">1500</cx:pt>
          <cx:pt idx="175">2000</cx:pt>
          <cx:pt idx="176">1600</cx:pt>
          <cx:pt idx="177">1400</cx:pt>
          <cx:pt idx="178">900</cx:pt>
          <cx:pt idx="179">800</cx:pt>
          <cx:pt idx="180">600</cx:pt>
          <cx:pt idx="181">400</cx:pt>
          <cx:pt idx="182">600</cx:pt>
          <cx:pt idx="183">500</cx:pt>
          <cx:pt idx="184">1200</cx:pt>
          <cx:pt idx="185">350</cx:pt>
          <cx:pt idx="186">1200</cx:pt>
          <cx:pt idx="187">700</cx:pt>
          <cx:pt idx="188">600</cx:pt>
          <cx:pt idx="189">1000</cx:pt>
          <cx:pt idx="190">1500</cx:pt>
          <cx:pt idx="191">400</cx:pt>
          <cx:pt idx="192">1400</cx:pt>
          <cx:pt idx="193">350</cx:pt>
          <cx:pt idx="194">700</cx:pt>
          <cx:pt idx="195">300</cx:pt>
          <cx:pt idx="196">1400</cx:pt>
          <cx:pt idx="197">800</cx:pt>
          <cx:pt idx="198">500</cx:pt>
          <cx:pt idx="199">650</cx:pt>
          <cx:pt idx="200">1000</cx:pt>
          <cx:pt idx="201">750</cx:pt>
          <cx:pt idx="202">1500</cx:pt>
          <cx:pt idx="203">0</cx:pt>
          <cx:pt idx="204">1250</cx:pt>
          <cx:pt idx="205">550</cx:pt>
          <cx:pt idx="206">500</cx:pt>
          <cx:pt idx="207">350</cx:pt>
          <cx:pt idx="208">700</cx:pt>
          <cx:pt idx="209">600</cx:pt>
          <cx:pt idx="210">600</cx:pt>
          <cx:pt idx="211">1600</cx:pt>
          <cx:pt idx="212">1200</cx:pt>
          <cx:pt idx="213">500</cx:pt>
          <cx:pt idx="214">500</cx:pt>
          <cx:pt idx="215">600</cx:pt>
          <cx:pt idx="216">500</cx:pt>
          <cx:pt idx="217">700</cx:pt>
          <cx:pt idx="218">1100</cx:pt>
          <cx:pt idx="219">600</cx:pt>
          <cx:pt idx="220">900</cx:pt>
          <cx:pt idx="221">500</cx:pt>
          <cx:pt idx="222">1600</cx:pt>
          <cx:pt idx="223">1300</cx:pt>
          <cx:pt idx="224">400</cx:pt>
          <cx:pt idx="225">450</cx:pt>
          <cx:pt idx="226">1000</cx:pt>
          <cx:pt idx="227">400</cx:pt>
          <cx:pt idx="228">900</cx:pt>
          <cx:pt idx="229">400</cx:pt>
          <cx:pt idx="230">650</cx:pt>
          <cx:pt idx="231">400</cx:pt>
          <cx:pt idx="232">400</cx:pt>
          <cx:pt idx="233">150</cx:pt>
          <cx:pt idx="234">500</cx:pt>
          <cx:pt idx="235">650</cx:pt>
          <cx:pt idx="236">600</cx:pt>
          <cx:pt idx="237">700</cx:pt>
          <cx:pt idx="238">700</cx:pt>
          <cx:pt idx="239">1000</cx:pt>
          <cx:pt idx="240">350</cx:pt>
          <cx:pt idx="241">700</cx:pt>
          <cx:pt idx="242">1900</cx:pt>
          <cx:pt idx="243">300</cx:pt>
          <cx:pt idx="244">500</cx:pt>
          <cx:pt idx="245">2500</cx:pt>
          <cx:pt idx="246">500</cx:pt>
          <cx:pt idx="247">450</cx:pt>
          <cx:pt idx="248">1500</cx:pt>
          <cx:pt idx="249">600</cx:pt>
          <cx:pt idx="250">700</cx:pt>
          <cx:pt idx="251">500</cx:pt>
          <cx:pt idx="252">600</cx:pt>
          <cx:pt idx="253">600</cx:pt>
          <cx:pt idx="254">1000</cx:pt>
          <cx:pt idx="255">400</cx:pt>
          <cx:pt idx="256">550</cx:pt>
          <cx:pt idx="257">2500</cx:pt>
          <cx:pt idx="258">800</cx:pt>
          <cx:pt idx="259">0</cx:pt>
          <cx:pt idx="260">550</cx:pt>
          <cx:pt idx="261">1100</cx:pt>
          <cx:pt idx="262">0</cx:pt>
          <cx:pt idx="263">1500</cx:pt>
          <cx:pt idx="264">0</cx:pt>
          <cx:pt idx="265">900</cx:pt>
          <cx:pt idx="266">700</cx:pt>
          <cx:pt idx="267">1000</cx:pt>
          <cx:pt idx="268">700</cx:pt>
          <cx:pt idx="269">900</cx:pt>
          <cx:pt idx="270">1800</cx:pt>
          <cx:pt idx="271">300</cx:pt>
          <cx:pt idx="272">800</cx:pt>
          <cx:pt idx="273">900</cx:pt>
          <cx:pt idx="274">500</cx:pt>
          <cx:pt idx="275">1000</cx:pt>
          <cx:pt idx="276">1000</cx:pt>
          <cx:pt idx="277">1400</cx:pt>
          <cx:pt idx="278">350</cx:pt>
          <cx:pt idx="279">450</cx:pt>
          <cx:pt idx="280">900</cx:pt>
          <cx:pt idx="281">600</cx:pt>
          <cx:pt idx="282">700</cx:pt>
          <cx:pt idx="283">700</cx:pt>
          <cx:pt idx="284">600</cx:pt>
          <cx:pt idx="285">950</cx:pt>
          <cx:pt idx="286">1200</cx:pt>
          <cx:pt idx="287">1200</cx:pt>
          <cx:pt idx="288">550</cx:pt>
          <cx:pt idx="289">1200</cx:pt>
          <cx:pt idx="290">500</cx:pt>
          <cx:pt idx="291">350</cx:pt>
          <cx:pt idx="292">500</cx:pt>
          <cx:pt idx="293">600</cx:pt>
          <cx:pt idx="294">600</cx:pt>
          <cx:pt idx="295">500</cx:pt>
          <cx:pt idx="296">400</cx:pt>
          <cx:pt idx="297">500</cx:pt>
          <cx:pt idx="298">500</cx:pt>
          <cx:pt idx="299">1000</cx:pt>
          <cx:pt idx="300">200</cx:pt>
          <cx:pt idx="301">500</cx:pt>
          <cx:pt idx="302">500</cx:pt>
          <cx:pt idx="303">400</cx:pt>
          <cx:pt idx="304">800</cx:pt>
          <cx:pt idx="305">700</cx:pt>
          <cx:pt idx="306">300</cx:pt>
          <cx:pt idx="307">100</cx:pt>
          <cx:pt idx="308">800</cx:pt>
          <cx:pt idx="309">150</cx:pt>
          <cx:pt idx="310">300</cx:pt>
          <cx:pt idx="311">1200</cx:pt>
          <cx:pt idx="312">400</cx:pt>
          <cx:pt idx="313">700</cx:pt>
          <cx:pt idx="314">200</cx:pt>
          <cx:pt idx="315">500</cx:pt>
          <cx:pt idx="316">500</cx:pt>
          <cx:pt idx="317">500</cx:pt>
          <cx:pt idx="318">400</cx:pt>
          <cx:pt idx="319">100</cx:pt>
          <cx:pt idx="320">500</cx:pt>
          <cx:pt idx="321">500</cx:pt>
          <cx:pt idx="322">1000</cx:pt>
          <cx:pt idx="323">150</cx:pt>
          <cx:pt idx="324">800</cx:pt>
          <cx:pt idx="325">850</cx:pt>
          <cx:pt idx="326">600</cx:pt>
          <cx:pt idx="327">450</cx:pt>
          <cx:pt idx="328">1800</cx:pt>
          <cx:pt idx="329">500</cx:pt>
          <cx:pt idx="330">1000</cx:pt>
          <cx:pt idx="331">450</cx:pt>
          <cx:pt idx="332">600</cx:pt>
          <cx:pt idx="333">450</cx:pt>
          <cx:pt idx="334">500</cx:pt>
          <cx:pt idx="335">1300</cx:pt>
          <cx:pt idx="336">2400</cx:pt>
          <cx:pt idx="337">2000</cx:pt>
          <cx:pt idx="338">1300</cx:pt>
          <cx:pt idx="339">1500</cx:pt>
          <cx:pt idx="340">800</cx:pt>
          <cx:pt idx="341">600</cx:pt>
          <cx:pt idx="342">600</cx:pt>
          <cx:pt idx="343">950</cx:pt>
          <cx:pt idx="344">800</cx:pt>
          <cx:pt idx="345">1400</cx:pt>
          <cx:pt idx="346">400</cx:pt>
          <cx:pt idx="347">1500</cx:pt>
          <cx:pt idx="348">1400</cx:pt>
          <cx:pt idx="349">1200</cx:pt>
          <cx:pt idx="350">600</cx:pt>
          <cx:pt idx="351">1200</cx:pt>
          <cx:pt idx="352">1800</cx:pt>
          <cx:pt idx="353">1400</cx:pt>
          <cx:pt idx="354">1500</cx:pt>
          <cx:pt idx="355">200</cx:pt>
          <cx:pt idx="356">600</cx:pt>
          <cx:pt idx="357">250</cx:pt>
          <cx:pt idx="358">700</cx:pt>
          <cx:pt idx="359">500</cx:pt>
          <cx:pt idx="360">1000</cx:pt>
          <cx:pt idx="361">1000</cx:pt>
          <cx:pt idx="362">650</cx:pt>
          <cx:pt idx="363">600</cx:pt>
          <cx:pt idx="364">550</cx:pt>
          <cx:pt idx="365">500</cx:pt>
          <cx:pt idx="366">500</cx:pt>
          <cx:pt idx="367">400</cx:pt>
          <cx:pt idx="368">400</cx:pt>
          <cx:pt idx="369">1800</cx:pt>
          <cx:pt idx="370">500</cx:pt>
          <cx:pt idx="371">900</cx:pt>
          <cx:pt idx="372">500</cx:pt>
          <cx:pt idx="373">500</cx:pt>
          <cx:pt idx="374">550</cx:pt>
          <cx:pt idx="375">1200</cx:pt>
          <cx:pt idx="376">600</cx:pt>
          <cx:pt idx="377">500</cx:pt>
          <cx:pt idx="378">500</cx:pt>
          <cx:pt idx="379">850</cx:pt>
          <cx:pt idx="380">1400</cx:pt>
          <cx:pt idx="381">450</cx:pt>
          <cx:pt idx="382">600</cx:pt>
          <cx:pt idx="383">450</cx:pt>
          <cx:pt idx="384">500</cx:pt>
          <cx:pt idx="385">450</cx:pt>
          <cx:pt idx="386">900</cx:pt>
          <cx:pt idx="387">400</cx:pt>
          <cx:pt idx="388">800</cx:pt>
          <cx:pt idx="389">300</cx:pt>
          <cx:pt idx="390">500</cx:pt>
          <cx:pt idx="391">1500</cx:pt>
          <cx:pt idx="392">400</cx:pt>
          <cx:pt idx="393">850</cx:pt>
          <cx:pt idx="394">1600</cx:pt>
          <cx:pt idx="395">1400</cx:pt>
          <cx:pt idx="396">1600</cx:pt>
          <cx:pt idx="397">1400</cx:pt>
          <cx:pt idx="398">1200</cx:pt>
          <cx:pt idx="399">1300</cx:pt>
          <cx:pt idx="400">1800</cx:pt>
          <cx:pt idx="401">700</cx:pt>
          <cx:pt idx="402">1000</cx:pt>
          <cx:pt idx="403">650</cx:pt>
          <cx:pt idx="404">650</cx:pt>
          <cx:pt idx="405">450</cx:pt>
          <cx:pt idx="406">600</cx:pt>
          <cx:pt idx="407">800</cx:pt>
          <cx:pt idx="408">2200</cx:pt>
          <cx:pt idx="409">500</cx:pt>
          <cx:pt idx="410">600</cx:pt>
          <cx:pt idx="411">800</cx:pt>
          <cx:pt idx="412">800</cx:pt>
          <cx:pt idx="413">750</cx:pt>
          <cx:pt idx="414">850</cx:pt>
          <cx:pt idx="415">1700</cx:pt>
          <cx:pt idx="416">450</cx:pt>
          <cx:pt idx="417">350</cx:pt>
          <cx:pt idx="418">1100</cx:pt>
          <cx:pt idx="419">1500</cx:pt>
          <cx:pt idx="420">1200</cx:pt>
          <cx:pt idx="421">1000</cx:pt>
          <cx:pt idx="422">900</cx:pt>
          <cx:pt idx="423">1200</cx:pt>
          <cx:pt idx="424">850</cx:pt>
          <cx:pt idx="425">850</cx:pt>
          <cx:pt idx="426">1500</cx:pt>
          <cx:pt idx="427">2000</cx:pt>
          <cx:pt idx="428">1600</cx:pt>
          <cx:pt idx="429">1400</cx:pt>
          <cx:pt idx="430">900</cx:pt>
          <cx:pt idx="431">800</cx:pt>
          <cx:pt idx="432">600</cx:pt>
          <cx:pt idx="433">400</cx:pt>
          <cx:pt idx="434">600</cx:pt>
          <cx:pt idx="435">500</cx:pt>
          <cx:pt idx="436">1200</cx:pt>
          <cx:pt idx="437">350</cx:pt>
          <cx:pt idx="438">1200</cx:pt>
          <cx:pt idx="439">700</cx:pt>
          <cx:pt idx="440">600</cx:pt>
          <cx:pt idx="441">1000</cx:pt>
          <cx:pt idx="442">1500</cx:pt>
          <cx:pt idx="443">400</cx:pt>
          <cx:pt idx="444">1400</cx:pt>
          <cx:pt idx="445">350</cx:pt>
          <cx:pt idx="446">700</cx:pt>
          <cx:pt idx="447">300</cx:pt>
          <cx:pt idx="448">1400</cx:pt>
          <cx:pt idx="449">800</cx:pt>
          <cx:pt idx="450">500</cx:pt>
          <cx:pt idx="451">650</cx:pt>
          <cx:pt idx="452">1000</cx:pt>
          <cx:pt idx="453">750</cx:pt>
          <cx:pt idx="454">1500</cx:pt>
          <cx:pt idx="455">0</cx:pt>
          <cx:pt idx="456">1250</cx:pt>
          <cx:pt idx="457">550</cx:pt>
          <cx:pt idx="458">500</cx:pt>
          <cx:pt idx="459">350</cx:pt>
          <cx:pt idx="460">700</cx:pt>
          <cx:pt idx="461">600</cx:pt>
          <cx:pt idx="462">600</cx:pt>
          <cx:pt idx="463">1600</cx:pt>
          <cx:pt idx="464">1200</cx:pt>
          <cx:pt idx="465">500</cx:pt>
          <cx:pt idx="466">500</cx:pt>
          <cx:pt idx="467">600</cx:pt>
          <cx:pt idx="468">500</cx:pt>
          <cx:pt idx="469">700</cx:pt>
          <cx:pt idx="470">1100</cx:pt>
          <cx:pt idx="471">600</cx:pt>
          <cx:pt idx="472">900</cx:pt>
          <cx:pt idx="473">500</cx:pt>
          <cx:pt idx="474">1600</cx:pt>
          <cx:pt idx="475">1300</cx:pt>
          <cx:pt idx="476">400</cx:pt>
          <cx:pt idx="477">450</cx:pt>
          <cx:pt idx="478">1000</cx:pt>
          <cx:pt idx="479">400</cx:pt>
          <cx:pt idx="480">900</cx:pt>
          <cx:pt idx="481">400</cx:pt>
          <cx:pt idx="482">650</cx:pt>
          <cx:pt idx="483">400</cx:pt>
          <cx:pt idx="484">400</cx:pt>
          <cx:pt idx="485">150</cx:pt>
          <cx:pt idx="486">500</cx:pt>
          <cx:pt idx="487">650</cx:pt>
          <cx:pt idx="488">600</cx:pt>
          <cx:pt idx="489">700</cx:pt>
          <cx:pt idx="490">700</cx:pt>
          <cx:pt idx="491">1000</cx:pt>
          <cx:pt idx="492">350</cx:pt>
          <cx:pt idx="493">700</cx:pt>
          <cx:pt idx="494">1900</cx:pt>
          <cx:pt idx="495">300</cx:pt>
          <cx:pt idx="496">500</cx:pt>
          <cx:pt idx="497">2500</cx:pt>
          <cx:pt idx="498">500</cx:pt>
          <cx:pt idx="499">450</cx:pt>
          <cx:pt idx="500">1500</cx:pt>
          <cx:pt idx="501">600</cx:pt>
          <cx:pt idx="502">700</cx:pt>
          <cx:pt idx="503">500</cx:pt>
          <cx:pt idx="504">600</cx:pt>
          <cx:pt idx="505">600</cx:pt>
          <cx:pt idx="506">1000</cx:pt>
          <cx:pt idx="507">400</cx:pt>
          <cx:pt idx="508">550</cx:pt>
          <cx:pt idx="509">800</cx:pt>
          <cx:pt idx="510">1100</cx:pt>
          <cx:pt idx="511">2000</cx:pt>
          <cx:pt idx="512">1800</cx:pt>
          <cx:pt idx="513">2500</cx:pt>
          <cx:pt idx="514">800</cx:pt>
          <cx:pt idx="515">0</cx:pt>
          <cx:pt idx="516">550</cx:pt>
          <cx:pt idx="517">1100</cx:pt>
          <cx:pt idx="518">0</cx:pt>
          <cx:pt idx="519">1500</cx:pt>
          <cx:pt idx="520">0</cx:pt>
          <cx:pt idx="521">900</cx:pt>
          <cx:pt idx="522">700</cx:pt>
          <cx:pt idx="523">1000</cx:pt>
          <cx:pt idx="524">700</cx:pt>
          <cx:pt idx="525">900</cx:pt>
          <cx:pt idx="526">1800</cx:pt>
          <cx:pt idx="527">300</cx:pt>
          <cx:pt idx="528">800</cx:pt>
          <cx:pt idx="529">900</cx:pt>
          <cx:pt idx="530">500</cx:pt>
          <cx:pt idx="531">1000</cx:pt>
          <cx:pt idx="532">1000</cx:pt>
          <cx:pt idx="533">1400</cx:pt>
          <cx:pt idx="534">350</cx:pt>
          <cx:pt idx="535">450</cx:pt>
          <cx:pt idx="536">900</cx:pt>
          <cx:pt idx="537">600</cx:pt>
          <cx:pt idx="538">700</cx:pt>
          <cx:pt idx="539">700</cx:pt>
          <cx:pt idx="540">600</cx:pt>
          <cx:pt idx="541">950</cx:pt>
          <cx:pt idx="542">1200</cx:pt>
          <cx:pt idx="543">1200</cx:pt>
          <cx:pt idx="544">550</cx:pt>
          <cx:pt idx="545">1200</cx:pt>
          <cx:pt idx="546">500</cx:pt>
          <cx:pt idx="547">350</cx:pt>
          <cx:pt idx="548">500</cx:pt>
          <cx:pt idx="549">600</cx:pt>
          <cx:pt idx="550">600</cx:pt>
          <cx:pt idx="551">500</cx:pt>
          <cx:pt idx="552">400</cx:pt>
          <cx:pt idx="553">500</cx:pt>
          <cx:pt idx="554">500</cx:pt>
          <cx:pt idx="555">1000</cx:pt>
          <cx:pt idx="556">200</cx:pt>
          <cx:pt idx="557">500</cx:pt>
          <cx:pt idx="558">500</cx:pt>
          <cx:pt idx="559">400</cx:pt>
          <cx:pt idx="560">800</cx:pt>
          <cx:pt idx="561">700</cx:pt>
          <cx:pt idx="562">300</cx:pt>
          <cx:pt idx="563">100</cx:pt>
          <cx:pt idx="564">800</cx:pt>
          <cx:pt idx="565">150</cx:pt>
          <cx:pt idx="566">300</cx:pt>
          <cx:pt idx="567">1200</cx:pt>
          <cx:pt idx="568">400</cx:pt>
          <cx:pt idx="569">700</cx:pt>
          <cx:pt idx="570">200</cx:pt>
          <cx:pt idx="571">500</cx:pt>
          <cx:pt idx="572">500</cx:pt>
          <cx:pt idx="573">500</cx:pt>
          <cx:pt idx="574">400</cx:pt>
          <cx:pt idx="575">100</cx:pt>
          <cx:pt idx="576">500</cx:pt>
          <cx:pt idx="577">500</cx:pt>
          <cx:pt idx="578">1000</cx:pt>
          <cx:pt idx="579">150</cx:pt>
          <cx:pt idx="580">800</cx:pt>
          <cx:pt idx="581">850</cx:pt>
          <cx:pt idx="582">600</cx:pt>
          <cx:pt idx="583">450</cx:pt>
          <cx:pt idx="584">1800</cx:pt>
          <cx:pt idx="585">500</cx:pt>
          <cx:pt idx="586">1000</cx:pt>
          <cx:pt idx="587">450</cx:pt>
          <cx:pt idx="588">600</cx:pt>
          <cx:pt idx="589">450</cx:pt>
          <cx:pt idx="590">500</cx:pt>
          <cx:pt idx="591">1300</cx:pt>
          <cx:pt idx="592">2400</cx:pt>
          <cx:pt idx="593">2000</cx:pt>
          <cx:pt idx="594">1300</cx:pt>
          <cx:pt idx="595">1500</cx:pt>
          <cx:pt idx="596">800</cx:pt>
          <cx:pt idx="597">600</cx:pt>
          <cx:pt idx="598">600</cx:pt>
          <cx:pt idx="599">950</cx:pt>
          <cx:pt idx="600">800</cx:pt>
          <cx:pt idx="601">1400</cx:pt>
          <cx:pt idx="602">400</cx:pt>
          <cx:pt idx="603">1500</cx:pt>
          <cx:pt idx="604">1400</cx:pt>
          <cx:pt idx="605">1200</cx:pt>
          <cx:pt idx="606">600</cx:pt>
          <cx:pt idx="607">1200</cx:pt>
          <cx:pt idx="608">1800</cx:pt>
          <cx:pt idx="609">1400</cx:pt>
          <cx:pt idx="610">1500</cx:pt>
          <cx:pt idx="611">200</cx:pt>
          <cx:pt idx="612">600</cx:pt>
          <cx:pt idx="613">250</cx:pt>
          <cx:pt idx="614">700</cx:pt>
          <cx:pt idx="615">500</cx:pt>
          <cx:pt idx="616">1000</cx:pt>
          <cx:pt idx="617">1000</cx:pt>
          <cx:pt idx="618">650</cx:pt>
          <cx:pt idx="619">600</cx:pt>
          <cx:pt idx="620">550</cx:pt>
          <cx:pt idx="621">500</cx:pt>
          <cx:pt idx="622">500</cx:pt>
          <cx:pt idx="623">400</cx:pt>
          <cx:pt idx="624">400</cx:pt>
          <cx:pt idx="625">1800</cx:pt>
          <cx:pt idx="626">500</cx:pt>
          <cx:pt idx="627">900</cx:pt>
          <cx:pt idx="628">500</cx:pt>
          <cx:pt idx="629">500</cx:pt>
          <cx:pt idx="630">550</cx:pt>
          <cx:pt idx="631">1200</cx:pt>
          <cx:pt idx="632">600</cx:pt>
          <cx:pt idx="633">500</cx:pt>
          <cx:pt idx="634">500</cx:pt>
          <cx:pt idx="635">850</cx:pt>
          <cx:pt idx="636">1400</cx:pt>
          <cx:pt idx="637">450</cx:pt>
          <cx:pt idx="638">600</cx:pt>
          <cx:pt idx="639">450</cx:pt>
          <cx:pt idx="640">500</cx:pt>
          <cx:pt idx="641">450</cx:pt>
          <cx:pt idx="642">900</cx:pt>
          <cx:pt idx="643">400</cx:pt>
          <cx:pt idx="644">800</cx:pt>
          <cx:pt idx="645">300</cx:pt>
          <cx:pt idx="646">500</cx:pt>
          <cx:pt idx="647">1500</cx:pt>
          <cx:pt idx="648">400</cx:pt>
          <cx:pt idx="649">850</cx:pt>
          <cx:pt idx="650">1600</cx:pt>
          <cx:pt idx="651">1400</cx:pt>
          <cx:pt idx="652">1600</cx:pt>
          <cx:pt idx="653">1400</cx:pt>
          <cx:pt idx="654">1200</cx:pt>
          <cx:pt idx="655">1300</cx:pt>
          <cx:pt idx="656">1800</cx:pt>
          <cx:pt idx="657">700</cx:pt>
          <cx:pt idx="658">1000</cx:pt>
          <cx:pt idx="659">650</cx:pt>
          <cx:pt idx="660">650</cx:pt>
          <cx:pt idx="661">450</cx:pt>
          <cx:pt idx="662">600</cx:pt>
          <cx:pt idx="663">800</cx:pt>
          <cx:pt idx="664">2200</cx:pt>
          <cx:pt idx="665">500</cx:pt>
          <cx:pt idx="666">600</cx:pt>
          <cx:pt idx="667">800</cx:pt>
          <cx:pt idx="668">800</cx:pt>
          <cx:pt idx="669">750</cx:pt>
          <cx:pt idx="670">850</cx:pt>
          <cx:pt idx="671">1700</cx:pt>
          <cx:pt idx="672">450</cx:pt>
          <cx:pt idx="673">350</cx:pt>
          <cx:pt idx="674">1100</cx:pt>
          <cx:pt idx="675">1500</cx:pt>
          <cx:pt idx="676">1200</cx:pt>
          <cx:pt idx="677">1000</cx:pt>
          <cx:pt idx="678">900</cx:pt>
          <cx:pt idx="679">1200</cx:pt>
          <cx:pt idx="680">850</cx:pt>
          <cx:pt idx="681">850</cx:pt>
          <cx:pt idx="682">1500</cx:pt>
          <cx:pt idx="683">2000</cx:pt>
          <cx:pt idx="684">1600</cx:pt>
          <cx:pt idx="685">1400</cx:pt>
          <cx:pt idx="686">900</cx:pt>
          <cx:pt idx="687">800</cx:pt>
          <cx:pt idx="688">600</cx:pt>
          <cx:pt idx="689">400</cx:pt>
          <cx:pt idx="690">600</cx:pt>
          <cx:pt idx="691">500</cx:pt>
          <cx:pt idx="692">1200</cx:pt>
          <cx:pt idx="693">350</cx:pt>
          <cx:pt idx="694">1200</cx:pt>
          <cx:pt idx="695">700</cx:pt>
          <cx:pt idx="696">600</cx:pt>
          <cx:pt idx="697">1000</cx:pt>
          <cx:pt idx="698">1500</cx:pt>
          <cx:pt idx="699">400</cx:pt>
          <cx:pt idx="700">1400</cx:pt>
          <cx:pt idx="701">350</cx:pt>
          <cx:pt idx="702">700</cx:pt>
          <cx:pt idx="703">300</cx:pt>
          <cx:pt idx="704">1400</cx:pt>
          <cx:pt idx="705">800</cx:pt>
          <cx:pt idx="706">500</cx:pt>
          <cx:pt idx="707">650</cx:pt>
          <cx:pt idx="708">1000</cx:pt>
          <cx:pt idx="709">750</cx:pt>
          <cx:pt idx="710">1500</cx:pt>
          <cx:pt idx="711">0</cx:pt>
          <cx:pt idx="712">1250</cx:pt>
          <cx:pt idx="713">550</cx:pt>
          <cx:pt idx="714">500</cx:pt>
          <cx:pt idx="715">350</cx:pt>
          <cx:pt idx="716">700</cx:pt>
          <cx:pt idx="717">600</cx:pt>
          <cx:pt idx="718">600</cx:pt>
          <cx:pt idx="719">1600</cx:pt>
          <cx:pt idx="720">1200</cx:pt>
          <cx:pt idx="721">500</cx:pt>
          <cx:pt idx="722">500</cx:pt>
          <cx:pt idx="723">600</cx:pt>
          <cx:pt idx="724">500</cx:pt>
          <cx:pt idx="725">700</cx:pt>
          <cx:pt idx="726">1100</cx:pt>
          <cx:pt idx="727">600</cx:pt>
          <cx:pt idx="728">900</cx:pt>
          <cx:pt idx="729">500</cx:pt>
          <cx:pt idx="730">1600</cx:pt>
          <cx:pt idx="731">1300</cx:pt>
          <cx:pt idx="732">400</cx:pt>
          <cx:pt idx="733">450</cx:pt>
          <cx:pt idx="734">1000</cx:pt>
          <cx:pt idx="735">400</cx:pt>
          <cx:pt idx="736">900</cx:pt>
          <cx:pt idx="737">400</cx:pt>
          <cx:pt idx="738">650</cx:pt>
          <cx:pt idx="739">400</cx:pt>
          <cx:pt idx="740">400</cx:pt>
          <cx:pt idx="741">150</cx:pt>
          <cx:pt idx="742">500</cx:pt>
          <cx:pt idx="743">650</cx:pt>
          <cx:pt idx="744">600</cx:pt>
          <cx:pt idx="745">700</cx:pt>
          <cx:pt idx="746">700</cx:pt>
          <cx:pt idx="747">1000</cx:pt>
          <cx:pt idx="748">350</cx:pt>
          <cx:pt idx="749">700</cx:pt>
          <cx:pt idx="750">1900</cx:pt>
          <cx:pt idx="751">300</cx:pt>
          <cx:pt idx="752">500</cx:pt>
          <cx:pt idx="753">2500</cx:pt>
          <cx:pt idx="754">500</cx:pt>
          <cx:pt idx="755">450</cx:pt>
          <cx:pt idx="756">1500</cx:pt>
          <cx:pt idx="757">600</cx:pt>
          <cx:pt idx="758">700</cx:pt>
          <cx:pt idx="759">500</cx:pt>
          <cx:pt idx="760">600</cx:pt>
          <cx:pt idx="761">600</cx:pt>
          <cx:pt idx="762">1000</cx:pt>
          <cx:pt idx="763">400</cx:pt>
          <cx:pt idx="764">550</cx:pt>
          <cx:pt idx="765">800</cx:pt>
          <cx:pt idx="766">1100</cx:pt>
          <cx:pt idx="767">2000</cx:pt>
          <cx:pt idx="768">500</cx:pt>
          <cx:pt idx="769">2500</cx:pt>
          <cx:pt idx="770">800</cx:pt>
          <cx:pt idx="771">0</cx:pt>
          <cx:pt idx="772">550</cx:pt>
          <cx:pt idx="773">1100</cx:pt>
          <cx:pt idx="774">0</cx:pt>
          <cx:pt idx="775">1500</cx:pt>
          <cx:pt idx="776">0</cx:pt>
          <cx:pt idx="777">900</cx:pt>
          <cx:pt idx="778">700</cx:pt>
          <cx:pt idx="779">1000</cx:pt>
          <cx:pt idx="780">700</cx:pt>
          <cx:pt idx="781">900</cx:pt>
          <cx:pt idx="782">1800</cx:pt>
          <cx:pt idx="783">300</cx:pt>
          <cx:pt idx="784">800</cx:pt>
          <cx:pt idx="785">900</cx:pt>
          <cx:pt idx="786">500</cx:pt>
          <cx:pt idx="787">1000</cx:pt>
          <cx:pt idx="788">1000</cx:pt>
          <cx:pt idx="789">1400</cx:pt>
          <cx:pt idx="790">350</cx:pt>
          <cx:pt idx="791">450</cx:pt>
          <cx:pt idx="792">900</cx:pt>
          <cx:pt idx="793">600</cx:pt>
          <cx:pt idx="794">700</cx:pt>
          <cx:pt idx="795">700</cx:pt>
          <cx:pt idx="796">600</cx:pt>
          <cx:pt idx="797">950</cx:pt>
          <cx:pt idx="798">1200</cx:pt>
          <cx:pt idx="799">1200</cx:pt>
          <cx:pt idx="800">550</cx:pt>
          <cx:pt idx="801">1200</cx:pt>
          <cx:pt idx="802">500</cx:pt>
          <cx:pt idx="803">350</cx:pt>
          <cx:pt idx="804">500</cx:pt>
          <cx:pt idx="805">600</cx:pt>
          <cx:pt idx="806">600</cx:pt>
          <cx:pt idx="807">500</cx:pt>
          <cx:pt idx="808">400</cx:pt>
          <cx:pt idx="809">500</cx:pt>
          <cx:pt idx="810">500</cx:pt>
          <cx:pt idx="811">1000</cx:pt>
          <cx:pt idx="812">200</cx:pt>
          <cx:pt idx="813">500</cx:pt>
          <cx:pt idx="814">500</cx:pt>
          <cx:pt idx="815">400</cx:pt>
          <cx:pt idx="816">800</cx:pt>
          <cx:pt idx="817">700</cx:pt>
          <cx:pt idx="818">300</cx:pt>
          <cx:pt idx="819">100</cx:pt>
          <cx:pt idx="820">800</cx:pt>
          <cx:pt idx="821">150</cx:pt>
          <cx:pt idx="822">300</cx:pt>
          <cx:pt idx="823">1200</cx:pt>
          <cx:pt idx="824">400</cx:pt>
          <cx:pt idx="825">700</cx:pt>
          <cx:pt idx="826">200</cx:pt>
          <cx:pt idx="827">500</cx:pt>
          <cx:pt idx="828">500</cx:pt>
          <cx:pt idx="829">500</cx:pt>
          <cx:pt idx="830">400</cx:pt>
          <cx:pt idx="831">100</cx:pt>
          <cx:pt idx="832">500</cx:pt>
          <cx:pt idx="833">500</cx:pt>
          <cx:pt idx="834">1000</cx:pt>
          <cx:pt idx="835">150</cx:pt>
          <cx:pt idx="836">800</cx:pt>
          <cx:pt idx="837">850</cx:pt>
          <cx:pt idx="838">600</cx:pt>
          <cx:pt idx="839">450</cx:pt>
          <cx:pt idx="840">1800</cx:pt>
          <cx:pt idx="841">500</cx:pt>
          <cx:pt idx="842">1000</cx:pt>
          <cx:pt idx="843">450</cx:pt>
          <cx:pt idx="844">600</cx:pt>
          <cx:pt idx="845">450</cx:pt>
          <cx:pt idx="846">500</cx:pt>
          <cx:pt idx="847">1300</cx:pt>
          <cx:pt idx="848">2400</cx:pt>
          <cx:pt idx="849">2000</cx:pt>
          <cx:pt idx="850">1300</cx:pt>
          <cx:pt idx="851">1500</cx:pt>
          <cx:pt idx="852">800</cx:pt>
          <cx:pt idx="853">600</cx:pt>
          <cx:pt idx="854">600</cx:pt>
          <cx:pt idx="855">950</cx:pt>
          <cx:pt idx="856">800</cx:pt>
          <cx:pt idx="857">1400</cx:pt>
          <cx:pt idx="858">400</cx:pt>
          <cx:pt idx="859">1500</cx:pt>
          <cx:pt idx="860">1400</cx:pt>
          <cx:pt idx="861">1200</cx:pt>
          <cx:pt idx="862">600</cx:pt>
          <cx:pt idx="863">1200</cx:pt>
          <cx:pt idx="864">1800</cx:pt>
          <cx:pt idx="865">1400</cx:pt>
          <cx:pt idx="866">1500</cx:pt>
          <cx:pt idx="867">200</cx:pt>
          <cx:pt idx="868">600</cx:pt>
          <cx:pt idx="869">250</cx:pt>
          <cx:pt idx="870">700</cx:pt>
          <cx:pt idx="871">500</cx:pt>
          <cx:pt idx="872">1000</cx:pt>
          <cx:pt idx="873">1000</cx:pt>
          <cx:pt idx="874">650</cx:pt>
          <cx:pt idx="875">600</cx:pt>
          <cx:pt idx="876">550</cx:pt>
          <cx:pt idx="877">500</cx:pt>
          <cx:pt idx="878">500</cx:pt>
          <cx:pt idx="879">400</cx:pt>
          <cx:pt idx="880">400</cx:pt>
          <cx:pt idx="881">1800</cx:pt>
          <cx:pt idx="882">500</cx:pt>
          <cx:pt idx="883">900</cx:pt>
          <cx:pt idx="884">500</cx:pt>
          <cx:pt idx="885">500</cx:pt>
          <cx:pt idx="886">550</cx:pt>
          <cx:pt idx="887">1200</cx:pt>
          <cx:pt idx="888">600</cx:pt>
          <cx:pt idx="889">500</cx:pt>
          <cx:pt idx="890">500</cx:pt>
          <cx:pt idx="891">850</cx:pt>
          <cx:pt idx="892">1400</cx:pt>
          <cx:pt idx="893">450</cx:pt>
          <cx:pt idx="894">600</cx:pt>
          <cx:pt idx="895">450</cx:pt>
          <cx:pt idx="896">500</cx:pt>
          <cx:pt idx="897">450</cx:pt>
          <cx:pt idx="898">900</cx:pt>
          <cx:pt idx="899">400</cx:pt>
          <cx:pt idx="900">800</cx:pt>
          <cx:pt idx="901">300</cx:pt>
          <cx:pt idx="902">500</cx:pt>
          <cx:pt idx="903">1500</cx:pt>
          <cx:pt idx="904">400</cx:pt>
          <cx:pt idx="905">850</cx:pt>
          <cx:pt idx="906">1600</cx:pt>
          <cx:pt idx="907">1400</cx:pt>
          <cx:pt idx="908">1600</cx:pt>
          <cx:pt idx="909">1400</cx:pt>
          <cx:pt idx="910">1200</cx:pt>
          <cx:pt idx="911">1300</cx:pt>
          <cx:pt idx="912">1800</cx:pt>
          <cx:pt idx="913">700</cx:pt>
          <cx:pt idx="914">1000</cx:pt>
          <cx:pt idx="915">650</cx:pt>
          <cx:pt idx="916">650</cx:pt>
          <cx:pt idx="917">450</cx:pt>
          <cx:pt idx="918">600</cx:pt>
          <cx:pt idx="919">800</cx:pt>
          <cx:pt idx="920">2200</cx:pt>
          <cx:pt idx="921">500</cx:pt>
          <cx:pt idx="922">600</cx:pt>
          <cx:pt idx="923">800</cx:pt>
          <cx:pt idx="924">800</cx:pt>
          <cx:pt idx="925">750</cx:pt>
          <cx:pt idx="926">850</cx:pt>
          <cx:pt idx="927">1700</cx:pt>
          <cx:pt idx="928">450</cx:pt>
          <cx:pt idx="929">350</cx:pt>
          <cx:pt idx="930">1100</cx:pt>
          <cx:pt idx="931">1500</cx:pt>
          <cx:pt idx="932">1200</cx:pt>
          <cx:pt idx="933">1000</cx:pt>
          <cx:pt idx="934">900</cx:pt>
          <cx:pt idx="935">1200</cx:pt>
          <cx:pt idx="936">850</cx:pt>
          <cx:pt idx="937">850</cx:pt>
          <cx:pt idx="938">1500</cx:pt>
          <cx:pt idx="939">2000</cx:pt>
          <cx:pt idx="940">1600</cx:pt>
          <cx:pt idx="941">1400</cx:pt>
          <cx:pt idx="942">900</cx:pt>
          <cx:pt idx="943">800</cx:pt>
          <cx:pt idx="944">600</cx:pt>
          <cx:pt idx="945">400</cx:pt>
          <cx:pt idx="946">600</cx:pt>
          <cx:pt idx="947">500</cx:pt>
          <cx:pt idx="948">1200</cx:pt>
          <cx:pt idx="949">350</cx:pt>
          <cx:pt idx="950">1200</cx:pt>
          <cx:pt idx="951">700</cx:pt>
          <cx:pt idx="952">600</cx:pt>
          <cx:pt idx="953">1000</cx:pt>
          <cx:pt idx="954">1500</cx:pt>
          <cx:pt idx="955">400</cx:pt>
          <cx:pt idx="956">1400</cx:pt>
          <cx:pt idx="957">350</cx:pt>
          <cx:pt idx="958">700</cx:pt>
          <cx:pt idx="959">300</cx:pt>
          <cx:pt idx="960">1400</cx:pt>
          <cx:pt idx="961">800</cx:pt>
          <cx:pt idx="962">500</cx:pt>
          <cx:pt idx="963">650</cx:pt>
          <cx:pt idx="964">1000</cx:pt>
          <cx:pt idx="965">750</cx:pt>
          <cx:pt idx="966">1500</cx:pt>
          <cx:pt idx="967">0</cx:pt>
          <cx:pt idx="968">1250</cx:pt>
          <cx:pt idx="969">550</cx:pt>
          <cx:pt idx="970">500</cx:pt>
          <cx:pt idx="971">350</cx:pt>
          <cx:pt idx="972">700</cx:pt>
          <cx:pt idx="973">600</cx:pt>
          <cx:pt idx="974">600</cx:pt>
          <cx:pt idx="975">1600</cx:pt>
          <cx:pt idx="976">1200</cx:pt>
          <cx:pt idx="977">500</cx:pt>
          <cx:pt idx="978">500</cx:pt>
          <cx:pt idx="979">600</cx:pt>
          <cx:pt idx="980">500</cx:pt>
          <cx:pt idx="981">700</cx:pt>
          <cx:pt idx="982">1100</cx:pt>
          <cx:pt idx="983">600</cx:pt>
          <cx:pt idx="984">900</cx:pt>
          <cx:pt idx="985">500</cx:pt>
          <cx:pt idx="986">1600</cx:pt>
          <cx:pt idx="987">1300</cx:pt>
          <cx:pt idx="988">400</cx:pt>
          <cx:pt idx="989">450</cx:pt>
          <cx:pt idx="990">1000</cx:pt>
          <cx:pt idx="991">400</cx:pt>
          <cx:pt idx="992">900</cx:pt>
          <cx:pt idx="993">400</cx:pt>
          <cx:pt idx="994">650</cx:pt>
          <cx:pt idx="995">400</cx:pt>
          <cx:pt idx="996">400</cx:pt>
          <cx:pt idx="997">150</cx:pt>
          <cx:pt idx="998">500</cx:pt>
          <cx:pt idx="999">650</cx:pt>
          <cx:pt idx="1000">600</cx:pt>
          <cx:pt idx="1001">700</cx:pt>
          <cx:pt idx="1002">700</cx:pt>
          <cx:pt idx="1003">1000</cx:pt>
          <cx:pt idx="1004">350</cx:pt>
          <cx:pt idx="1005">700</cx:pt>
          <cx:pt idx="1006">1900</cx:pt>
          <cx:pt idx="1007">300</cx:pt>
          <cx:pt idx="1008">500</cx:pt>
          <cx:pt idx="1009">2500</cx:pt>
          <cx:pt idx="1010">500</cx:pt>
          <cx:pt idx="1011">450</cx:pt>
          <cx:pt idx="1012">1500</cx:pt>
          <cx:pt idx="1013">600</cx:pt>
          <cx:pt idx="1014">700</cx:pt>
          <cx:pt idx="1015">500</cx:pt>
          <cx:pt idx="1016">600</cx:pt>
          <cx:pt idx="1017">600</cx:pt>
          <cx:pt idx="1018">1000</cx:pt>
          <cx:pt idx="1019">400</cx:pt>
          <cx:pt idx="1020">550</cx:pt>
          <cx:pt idx="1021">800</cx:pt>
          <cx:pt idx="1022">1100</cx:pt>
          <cx:pt idx="1023">2000</cx:pt>
          <cx:pt idx="1024">1700</cx:pt>
          <cx:pt idx="1025">2500</cx:pt>
          <cx:pt idx="1026">800</cx:pt>
          <cx:pt idx="1027">0</cx:pt>
          <cx:pt idx="1028">550</cx:pt>
          <cx:pt idx="1029">1100</cx:pt>
          <cx:pt idx="1030">0</cx:pt>
          <cx:pt idx="1031">1500</cx:pt>
          <cx:pt idx="1032">0</cx:pt>
          <cx:pt idx="1033">900</cx:pt>
          <cx:pt idx="1034">700</cx:pt>
          <cx:pt idx="1035">1000</cx:pt>
          <cx:pt idx="1036">700</cx:pt>
          <cx:pt idx="1037">900</cx:pt>
          <cx:pt idx="1038">1800</cx:pt>
          <cx:pt idx="1039">300</cx:pt>
          <cx:pt idx="1040">800</cx:pt>
          <cx:pt idx="1041">900</cx:pt>
          <cx:pt idx="1042">500</cx:pt>
          <cx:pt idx="1043">1000</cx:pt>
          <cx:pt idx="1044">1000</cx:pt>
          <cx:pt idx="1045">1400</cx:pt>
          <cx:pt idx="1046">350</cx:pt>
          <cx:pt idx="1047">450</cx:pt>
          <cx:pt idx="1048">900</cx:pt>
          <cx:pt idx="1049">600</cx:pt>
          <cx:pt idx="1050">700</cx:pt>
          <cx:pt idx="1051">700</cx:pt>
          <cx:pt idx="1052">600</cx:pt>
          <cx:pt idx="1053">950</cx:pt>
          <cx:pt idx="1054">1200</cx:pt>
          <cx:pt idx="1055">1200</cx:pt>
          <cx:pt idx="1056">550</cx:pt>
          <cx:pt idx="1057">1200</cx:pt>
          <cx:pt idx="1058">500</cx:pt>
          <cx:pt idx="1059">350</cx:pt>
          <cx:pt idx="1060">500</cx:pt>
          <cx:pt idx="1061">600</cx:pt>
          <cx:pt idx="1062">600</cx:pt>
          <cx:pt idx="1063">500</cx:pt>
          <cx:pt idx="1064">400</cx:pt>
          <cx:pt idx="1065">500</cx:pt>
          <cx:pt idx="1066">500</cx:pt>
          <cx:pt idx="1067">1000</cx:pt>
          <cx:pt idx="1068">200</cx:pt>
          <cx:pt idx="1069">500</cx:pt>
          <cx:pt idx="1070">500</cx:pt>
          <cx:pt idx="1071">400</cx:pt>
          <cx:pt idx="1072">800</cx:pt>
          <cx:pt idx="1073">700</cx:pt>
          <cx:pt idx="1074">300</cx:pt>
          <cx:pt idx="1075">100</cx:pt>
          <cx:pt idx="1076">800</cx:pt>
          <cx:pt idx="1077">150</cx:pt>
          <cx:pt idx="1078">300</cx:pt>
          <cx:pt idx="1079">1200</cx:pt>
          <cx:pt idx="1080">400</cx:pt>
          <cx:pt idx="1081">700</cx:pt>
          <cx:pt idx="1082">200</cx:pt>
          <cx:pt idx="1083">500</cx:pt>
          <cx:pt idx="1084">500</cx:pt>
          <cx:pt idx="1085">500</cx:pt>
          <cx:pt idx="1086">400</cx:pt>
          <cx:pt idx="1087">100</cx:pt>
          <cx:pt idx="1088">500</cx:pt>
          <cx:pt idx="1089">500</cx:pt>
          <cx:pt idx="1090">1000</cx:pt>
          <cx:pt idx="1091">150</cx:pt>
          <cx:pt idx="1092">800</cx:pt>
          <cx:pt idx="1093">850</cx:pt>
          <cx:pt idx="1094">600</cx:pt>
          <cx:pt idx="1095">450</cx:pt>
          <cx:pt idx="1096">1800</cx:pt>
          <cx:pt idx="1097">500</cx:pt>
          <cx:pt idx="1098">1000</cx:pt>
          <cx:pt idx="1099">450</cx:pt>
          <cx:pt idx="1100">600</cx:pt>
          <cx:pt idx="1101">450</cx:pt>
          <cx:pt idx="1102">500</cx:pt>
          <cx:pt idx="1103">1300</cx:pt>
          <cx:pt idx="1104">2400</cx:pt>
          <cx:pt idx="1105">2000</cx:pt>
          <cx:pt idx="1106">1300</cx:pt>
          <cx:pt idx="1107">1500</cx:pt>
          <cx:pt idx="1108">800</cx:pt>
          <cx:pt idx="1109">600</cx:pt>
          <cx:pt idx="1110">600</cx:pt>
          <cx:pt idx="1111">950</cx:pt>
          <cx:pt idx="1112">800</cx:pt>
          <cx:pt idx="1113">1400</cx:pt>
          <cx:pt idx="1114">400</cx:pt>
          <cx:pt idx="1115">1500</cx:pt>
          <cx:pt idx="1116">1400</cx:pt>
          <cx:pt idx="1117">1200</cx:pt>
          <cx:pt idx="1118">600</cx:pt>
          <cx:pt idx="1119">1200</cx:pt>
          <cx:pt idx="1120">1800</cx:pt>
          <cx:pt idx="1121">1400</cx:pt>
          <cx:pt idx="1122">1500</cx:pt>
          <cx:pt idx="1123">200</cx:pt>
          <cx:pt idx="1124">600</cx:pt>
          <cx:pt idx="1125">250</cx:pt>
          <cx:pt idx="1126">700</cx:pt>
          <cx:pt idx="1127">500</cx:pt>
          <cx:pt idx="1128">1000</cx:pt>
          <cx:pt idx="1129">1000</cx:pt>
          <cx:pt idx="1130">650</cx:pt>
          <cx:pt idx="1131">600</cx:pt>
          <cx:pt idx="1132">550</cx:pt>
          <cx:pt idx="1133">500</cx:pt>
          <cx:pt idx="1134">500</cx:pt>
          <cx:pt idx="1135">400</cx:pt>
          <cx:pt idx="1136">400</cx:pt>
          <cx:pt idx="1137">1800</cx:pt>
          <cx:pt idx="1138">500</cx:pt>
          <cx:pt idx="1139">900</cx:pt>
          <cx:pt idx="1140">500</cx:pt>
          <cx:pt idx="1141">500</cx:pt>
          <cx:pt idx="1142">550</cx:pt>
          <cx:pt idx="1143">1200</cx:pt>
          <cx:pt idx="1144">600</cx:pt>
          <cx:pt idx="1145">500</cx:pt>
          <cx:pt idx="1146">500</cx:pt>
          <cx:pt idx="1147">850</cx:pt>
          <cx:pt idx="1148">1400</cx:pt>
          <cx:pt idx="1149">450</cx:pt>
          <cx:pt idx="1150">600</cx:pt>
          <cx:pt idx="1151">450</cx:pt>
          <cx:pt idx="1152">500</cx:pt>
          <cx:pt idx="1153">450</cx:pt>
          <cx:pt idx="1154">900</cx:pt>
          <cx:pt idx="1155">400</cx:pt>
          <cx:pt idx="1156">800</cx:pt>
          <cx:pt idx="1157">300</cx:pt>
          <cx:pt idx="1158">500</cx:pt>
          <cx:pt idx="1159">1500</cx:pt>
          <cx:pt idx="1160">400</cx:pt>
          <cx:pt idx="1161">850</cx:pt>
          <cx:pt idx="1162">1600</cx:pt>
          <cx:pt idx="1163">1400</cx:pt>
          <cx:pt idx="1164">1600</cx:pt>
          <cx:pt idx="1165">1400</cx:pt>
          <cx:pt idx="1166">1200</cx:pt>
          <cx:pt idx="1167">1300</cx:pt>
          <cx:pt idx="1168">1800</cx:pt>
          <cx:pt idx="1169">700</cx:pt>
          <cx:pt idx="1170">1000</cx:pt>
          <cx:pt idx="1171">650</cx:pt>
          <cx:pt idx="1172">650</cx:pt>
          <cx:pt idx="1173">450</cx:pt>
          <cx:pt idx="1174">600</cx:pt>
          <cx:pt idx="1175">800</cx:pt>
          <cx:pt idx="1176">2200</cx:pt>
          <cx:pt idx="1177">500</cx:pt>
          <cx:pt idx="1178">600</cx:pt>
          <cx:pt idx="1179">800</cx:pt>
          <cx:pt idx="1180">800</cx:pt>
          <cx:pt idx="1181">750</cx:pt>
          <cx:pt idx="1182">850</cx:pt>
          <cx:pt idx="1183">1700</cx:pt>
          <cx:pt idx="1184">450</cx:pt>
          <cx:pt idx="1185">350</cx:pt>
          <cx:pt idx="1186">1100</cx:pt>
          <cx:pt idx="1187">1500</cx:pt>
          <cx:pt idx="1188">1200</cx:pt>
          <cx:pt idx="1189">1000</cx:pt>
          <cx:pt idx="1190">900</cx:pt>
          <cx:pt idx="1191">1200</cx:pt>
          <cx:pt idx="1192">850</cx:pt>
          <cx:pt idx="1193">850</cx:pt>
          <cx:pt idx="1194">1500</cx:pt>
          <cx:pt idx="1195">2000</cx:pt>
          <cx:pt idx="1196">1600</cx:pt>
          <cx:pt idx="1197">1400</cx:pt>
          <cx:pt idx="1198">900</cx:pt>
          <cx:pt idx="1199">800</cx:pt>
          <cx:pt idx="1200">600</cx:pt>
          <cx:pt idx="1201">400</cx:pt>
          <cx:pt idx="1202">600</cx:pt>
          <cx:pt idx="1203">500</cx:pt>
          <cx:pt idx="1204">1200</cx:pt>
          <cx:pt idx="1205">350</cx:pt>
          <cx:pt idx="1206">1200</cx:pt>
          <cx:pt idx="1207">700</cx:pt>
          <cx:pt idx="1208">600</cx:pt>
          <cx:pt idx="1209">1000</cx:pt>
          <cx:pt idx="1210">1500</cx:pt>
          <cx:pt idx="1211">400</cx:pt>
          <cx:pt idx="1212">1400</cx:pt>
          <cx:pt idx="1213">350</cx:pt>
          <cx:pt idx="1214">700</cx:pt>
          <cx:pt idx="1215">300</cx:pt>
          <cx:pt idx="1216">1400</cx:pt>
          <cx:pt idx="1217">800</cx:pt>
          <cx:pt idx="1218">500</cx:pt>
          <cx:pt idx="1219">650</cx:pt>
          <cx:pt idx="1220">1000</cx:pt>
          <cx:pt idx="1221">750</cx:pt>
          <cx:pt idx="1222">1500</cx:pt>
          <cx:pt idx="1223">0</cx:pt>
          <cx:pt idx="1224">1250</cx:pt>
          <cx:pt idx="1225">550</cx:pt>
          <cx:pt idx="1226">500</cx:pt>
          <cx:pt idx="1227">350</cx:pt>
          <cx:pt idx="1228">700</cx:pt>
          <cx:pt idx="1229">600</cx:pt>
          <cx:pt idx="1230">600</cx:pt>
          <cx:pt idx="1231">1600</cx:pt>
          <cx:pt idx="1232">1200</cx:pt>
          <cx:pt idx="1233">500</cx:pt>
          <cx:pt idx="1234">500</cx:pt>
          <cx:pt idx="1235">600</cx:pt>
          <cx:pt idx="1236">500</cx:pt>
          <cx:pt idx="1237">700</cx:pt>
          <cx:pt idx="1238">1100</cx:pt>
          <cx:pt idx="1239">600</cx:pt>
          <cx:pt idx="1240">900</cx:pt>
          <cx:pt idx="1241">500</cx:pt>
          <cx:pt idx="1242">1600</cx:pt>
          <cx:pt idx="1243">1300</cx:pt>
          <cx:pt idx="1244">400</cx:pt>
          <cx:pt idx="1245">450</cx:pt>
          <cx:pt idx="1246">1000</cx:pt>
          <cx:pt idx="1247">400</cx:pt>
          <cx:pt idx="1248">900</cx:pt>
          <cx:pt idx="1249">400</cx:pt>
          <cx:pt idx="1250">650</cx:pt>
          <cx:pt idx="1251">400</cx:pt>
          <cx:pt idx="1252">400</cx:pt>
          <cx:pt idx="1253">150</cx:pt>
          <cx:pt idx="1254">500</cx:pt>
          <cx:pt idx="1255">650</cx:pt>
          <cx:pt idx="1256">600</cx:pt>
          <cx:pt idx="1257">700</cx:pt>
          <cx:pt idx="1258">700</cx:pt>
          <cx:pt idx="1259">1000</cx:pt>
          <cx:pt idx="1260">350</cx:pt>
          <cx:pt idx="1261">700</cx:pt>
          <cx:pt idx="1262">1900</cx:pt>
          <cx:pt idx="1263">300</cx:pt>
          <cx:pt idx="1264">500</cx:pt>
          <cx:pt idx="1265">2500</cx:pt>
          <cx:pt idx="1266">500</cx:pt>
          <cx:pt idx="1267">450</cx:pt>
          <cx:pt idx="1268">1500</cx:pt>
          <cx:pt idx="1269">600</cx:pt>
          <cx:pt idx="1270">700</cx:pt>
          <cx:pt idx="1271">500</cx:pt>
          <cx:pt idx="1272">600</cx:pt>
          <cx:pt idx="1273">600</cx:pt>
          <cx:pt idx="1274">1000</cx:pt>
          <cx:pt idx="1275">400</cx:pt>
          <cx:pt idx="1276">550</cx:pt>
          <cx:pt idx="1277">800</cx:pt>
          <cx:pt idx="1278">1100</cx:pt>
          <cx:pt idx="1279">2000</cx:pt>
          <cx:pt idx="1280">1750</cx:pt>
          <cx:pt idx="1281">2500</cx:pt>
          <cx:pt idx="1282">800</cx:pt>
          <cx:pt idx="1283">0</cx:pt>
          <cx:pt idx="1284">550</cx:pt>
          <cx:pt idx="1285">1100</cx:pt>
          <cx:pt idx="1286">0</cx:pt>
          <cx:pt idx="1287">1500</cx:pt>
          <cx:pt idx="1288">0</cx:pt>
          <cx:pt idx="1289">900</cx:pt>
          <cx:pt idx="1290">700</cx:pt>
          <cx:pt idx="1291">1000</cx:pt>
          <cx:pt idx="1292">700</cx:pt>
          <cx:pt idx="1293">900</cx:pt>
          <cx:pt idx="1294">1800</cx:pt>
          <cx:pt idx="1295">300</cx:pt>
          <cx:pt idx="1296">800</cx:pt>
          <cx:pt idx="1297">900</cx:pt>
          <cx:pt idx="1298">500</cx:pt>
          <cx:pt idx="1299">1000</cx:pt>
          <cx:pt idx="1300">1000</cx:pt>
          <cx:pt idx="1301">1400</cx:pt>
          <cx:pt idx="1302">350</cx:pt>
          <cx:pt idx="1303">450</cx:pt>
          <cx:pt idx="1304">900</cx:pt>
          <cx:pt idx="1305">600</cx:pt>
          <cx:pt idx="1306">700</cx:pt>
          <cx:pt idx="1307">700</cx:pt>
          <cx:pt idx="1308">600</cx:pt>
          <cx:pt idx="1309">950</cx:pt>
          <cx:pt idx="1310">1200</cx:pt>
          <cx:pt idx="1311">1200</cx:pt>
          <cx:pt idx="1312">550</cx:pt>
          <cx:pt idx="1313">1200</cx:pt>
          <cx:pt idx="1314">500</cx:pt>
          <cx:pt idx="1315">350</cx:pt>
          <cx:pt idx="1316">500</cx:pt>
          <cx:pt idx="1317">600</cx:pt>
          <cx:pt idx="1318">600</cx:pt>
          <cx:pt idx="1319">500</cx:pt>
          <cx:pt idx="1320">400</cx:pt>
          <cx:pt idx="1321">500</cx:pt>
          <cx:pt idx="1322">500</cx:pt>
          <cx:pt idx="1323">1000</cx:pt>
          <cx:pt idx="1324">200</cx:pt>
          <cx:pt idx="1325">500</cx:pt>
          <cx:pt idx="1326">500</cx:pt>
          <cx:pt idx="1327">400</cx:pt>
          <cx:pt idx="1328">800</cx:pt>
          <cx:pt idx="1329">700</cx:pt>
          <cx:pt idx="1330">300</cx:pt>
          <cx:pt idx="1331">100</cx:pt>
          <cx:pt idx="1332">800</cx:pt>
          <cx:pt idx="1333">150</cx:pt>
          <cx:pt idx="1334">300</cx:pt>
          <cx:pt idx="1335">1200</cx:pt>
          <cx:pt idx="1336">400</cx:pt>
          <cx:pt idx="1337">700</cx:pt>
          <cx:pt idx="1338">200</cx:pt>
          <cx:pt idx="1339">500</cx:pt>
          <cx:pt idx="1340">500</cx:pt>
          <cx:pt idx="1341">500</cx:pt>
          <cx:pt idx="1342">400</cx:pt>
          <cx:pt idx="1343">100</cx:pt>
          <cx:pt idx="1344">500</cx:pt>
          <cx:pt idx="1345">500</cx:pt>
          <cx:pt idx="1346">1000</cx:pt>
          <cx:pt idx="1347">150</cx:pt>
          <cx:pt idx="1348">800</cx:pt>
          <cx:pt idx="1349">850</cx:pt>
          <cx:pt idx="1350">600</cx:pt>
          <cx:pt idx="1351">450</cx:pt>
          <cx:pt idx="1352">1800</cx:pt>
          <cx:pt idx="1353">500</cx:pt>
          <cx:pt idx="1354">1000</cx:pt>
          <cx:pt idx="1355">450</cx:pt>
          <cx:pt idx="1356">600</cx:pt>
          <cx:pt idx="1357">450</cx:pt>
          <cx:pt idx="1358">500</cx:pt>
          <cx:pt idx="1359">1300</cx:pt>
          <cx:pt idx="1360">2400</cx:pt>
          <cx:pt idx="1361">2000</cx:pt>
          <cx:pt idx="1362">1300</cx:pt>
          <cx:pt idx="1363">1500</cx:pt>
          <cx:pt idx="1364">800</cx:pt>
          <cx:pt idx="1365">600</cx:pt>
          <cx:pt idx="1366">600</cx:pt>
          <cx:pt idx="1367">950</cx:pt>
          <cx:pt idx="1368">800</cx:pt>
          <cx:pt idx="1369">1400</cx:pt>
          <cx:pt idx="1370">400</cx:pt>
          <cx:pt idx="1371">1500</cx:pt>
          <cx:pt idx="1372">1400</cx:pt>
          <cx:pt idx="1373">1200</cx:pt>
          <cx:pt idx="1374">600</cx:pt>
          <cx:pt idx="1375">1200</cx:pt>
          <cx:pt idx="1376">1800</cx:pt>
          <cx:pt idx="1377">1400</cx:pt>
          <cx:pt idx="1378">1500</cx:pt>
          <cx:pt idx="1379">200</cx:pt>
          <cx:pt idx="1380">600</cx:pt>
          <cx:pt idx="1381">250</cx:pt>
          <cx:pt idx="1382">700</cx:pt>
          <cx:pt idx="1383">500</cx:pt>
          <cx:pt idx="1384">1000</cx:pt>
          <cx:pt idx="1385">1000</cx:pt>
          <cx:pt idx="1386">650</cx:pt>
          <cx:pt idx="1387">600</cx:pt>
          <cx:pt idx="1388">550</cx:pt>
          <cx:pt idx="1389">500</cx:pt>
          <cx:pt idx="1390">500</cx:pt>
          <cx:pt idx="1391">400</cx:pt>
          <cx:pt idx="1392">400</cx:pt>
          <cx:pt idx="1393">1800</cx:pt>
          <cx:pt idx="1394">500</cx:pt>
          <cx:pt idx="1395">900</cx:pt>
          <cx:pt idx="1396">500</cx:pt>
          <cx:pt idx="1397">500</cx:pt>
          <cx:pt idx="1398">550</cx:pt>
          <cx:pt idx="1399">1200</cx:pt>
          <cx:pt idx="1400">600</cx:pt>
          <cx:pt idx="1401">500</cx:pt>
          <cx:pt idx="1402">500</cx:pt>
          <cx:pt idx="1403">850</cx:pt>
          <cx:pt idx="1404">1400</cx:pt>
          <cx:pt idx="1405">450</cx:pt>
          <cx:pt idx="1406">600</cx:pt>
          <cx:pt idx="1407">450</cx:pt>
          <cx:pt idx="1408">500</cx:pt>
          <cx:pt idx="1409">450</cx:pt>
          <cx:pt idx="1410">900</cx:pt>
          <cx:pt idx="1411">400</cx:pt>
          <cx:pt idx="1412">800</cx:pt>
          <cx:pt idx="1413">300</cx:pt>
          <cx:pt idx="1414">500</cx:pt>
          <cx:pt idx="1415">1500</cx:pt>
          <cx:pt idx="1416">400</cx:pt>
          <cx:pt idx="1417">850</cx:pt>
          <cx:pt idx="1418">1600</cx:pt>
          <cx:pt idx="1419">1400</cx:pt>
          <cx:pt idx="1420">1600</cx:pt>
          <cx:pt idx="1421">1400</cx:pt>
          <cx:pt idx="1422">1200</cx:pt>
          <cx:pt idx="1423">1300</cx:pt>
          <cx:pt idx="1424">1800</cx:pt>
          <cx:pt idx="1425">700</cx:pt>
          <cx:pt idx="1426">1000</cx:pt>
          <cx:pt idx="1427">650</cx:pt>
          <cx:pt idx="1428">650</cx:pt>
          <cx:pt idx="1429">450</cx:pt>
          <cx:pt idx="1430">600</cx:pt>
          <cx:pt idx="1431">800</cx:pt>
          <cx:pt idx="1432">2200</cx:pt>
          <cx:pt idx="1433">500</cx:pt>
          <cx:pt idx="1434">600</cx:pt>
          <cx:pt idx="1435">800</cx:pt>
          <cx:pt idx="1436">800</cx:pt>
          <cx:pt idx="1437">750</cx:pt>
          <cx:pt idx="1438">850</cx:pt>
          <cx:pt idx="1439">1700</cx:pt>
          <cx:pt idx="1440">450</cx:pt>
          <cx:pt idx="1441">350</cx:pt>
          <cx:pt idx="1442">1100</cx:pt>
          <cx:pt idx="1443">1500</cx:pt>
          <cx:pt idx="1444">1200</cx:pt>
          <cx:pt idx="1445">1000</cx:pt>
          <cx:pt idx="1446">900</cx:pt>
          <cx:pt idx="1447">1200</cx:pt>
          <cx:pt idx="1448">850</cx:pt>
          <cx:pt idx="1449">850</cx:pt>
          <cx:pt idx="1450">1500</cx:pt>
          <cx:pt idx="1451">2000</cx:pt>
          <cx:pt idx="1452">1600</cx:pt>
          <cx:pt idx="1453">1400</cx:pt>
          <cx:pt idx="1454">900</cx:pt>
          <cx:pt idx="1455">800</cx:pt>
          <cx:pt idx="1456">600</cx:pt>
          <cx:pt idx="1457">400</cx:pt>
          <cx:pt idx="1458">600</cx:pt>
          <cx:pt idx="1459">500</cx:pt>
          <cx:pt idx="1460">1200</cx:pt>
          <cx:pt idx="1461">350</cx:pt>
          <cx:pt idx="1462">1200</cx:pt>
          <cx:pt idx="1463">700</cx:pt>
          <cx:pt idx="1464">600</cx:pt>
          <cx:pt idx="1465">1000</cx:pt>
          <cx:pt idx="1466">1500</cx:pt>
          <cx:pt idx="1467">400</cx:pt>
          <cx:pt idx="1468">1400</cx:pt>
          <cx:pt idx="1469">350</cx:pt>
          <cx:pt idx="1470">700</cx:pt>
          <cx:pt idx="1471">300</cx:pt>
          <cx:pt idx="1472">1400</cx:pt>
          <cx:pt idx="1473">800</cx:pt>
          <cx:pt idx="1474">500</cx:pt>
          <cx:pt idx="1475">650</cx:pt>
          <cx:pt idx="1476">1000</cx:pt>
          <cx:pt idx="1477">750</cx:pt>
          <cx:pt idx="1478">1500</cx:pt>
          <cx:pt idx="1479">0</cx:pt>
          <cx:pt idx="1480">1250</cx:pt>
          <cx:pt idx="1481">550</cx:pt>
          <cx:pt idx="1482">500</cx:pt>
          <cx:pt idx="1483">350</cx:pt>
          <cx:pt idx="1484">700</cx:pt>
          <cx:pt idx="1485">600</cx:pt>
          <cx:pt idx="1486">600</cx:pt>
          <cx:pt idx="1487">1600</cx:pt>
          <cx:pt idx="1488">1200</cx:pt>
          <cx:pt idx="1489">500</cx:pt>
          <cx:pt idx="1490">500</cx:pt>
          <cx:pt idx="1491">600</cx:pt>
          <cx:pt idx="1492">500</cx:pt>
          <cx:pt idx="1493">700</cx:pt>
          <cx:pt idx="1494">1100</cx:pt>
          <cx:pt idx="1495">600</cx:pt>
          <cx:pt idx="1496">900</cx:pt>
          <cx:pt idx="1497">500</cx:pt>
          <cx:pt idx="1498">1600</cx:pt>
          <cx:pt idx="1499">1300</cx:pt>
          <cx:pt idx="1500">400</cx:pt>
          <cx:pt idx="1501">450</cx:pt>
          <cx:pt idx="1502">1000</cx:pt>
          <cx:pt idx="1503">400</cx:pt>
          <cx:pt idx="1504">900</cx:pt>
          <cx:pt idx="1505">400</cx:pt>
          <cx:pt idx="1506">650</cx:pt>
          <cx:pt idx="1507">400</cx:pt>
          <cx:pt idx="1508">400</cx:pt>
          <cx:pt idx="1509">150</cx:pt>
          <cx:pt idx="1510">500</cx:pt>
          <cx:pt idx="1511">650</cx:pt>
          <cx:pt idx="1512">600</cx:pt>
          <cx:pt idx="1513">700</cx:pt>
          <cx:pt idx="1514">700</cx:pt>
          <cx:pt idx="1515">1000</cx:pt>
          <cx:pt idx="1516">350</cx:pt>
          <cx:pt idx="1517">700</cx:pt>
          <cx:pt idx="1518">1900</cx:pt>
          <cx:pt idx="1519">300</cx:pt>
          <cx:pt idx="1520">500</cx:pt>
          <cx:pt idx="1521">2500</cx:pt>
          <cx:pt idx="1522">500</cx:pt>
          <cx:pt idx="1523">450</cx:pt>
          <cx:pt idx="1524">1500</cx:pt>
          <cx:pt idx="1525">600</cx:pt>
          <cx:pt idx="1526">700</cx:pt>
          <cx:pt idx="1527">500</cx:pt>
          <cx:pt idx="1528">600</cx:pt>
          <cx:pt idx="1529">600</cx:pt>
          <cx:pt idx="1530">1000</cx:pt>
          <cx:pt idx="1531">400</cx:pt>
          <cx:pt idx="1532">550</cx:pt>
          <cx:pt idx="1533">800</cx:pt>
          <cx:pt idx="1534">1100</cx:pt>
          <cx:pt idx="1535">2000</cx:pt>
          <cx:pt idx="1536">1000</cx:pt>
          <cx:pt idx="1537">2500</cx:pt>
          <cx:pt idx="1538">800</cx:pt>
          <cx:pt idx="1539">0</cx:pt>
          <cx:pt idx="1540">550</cx:pt>
          <cx:pt idx="1541">1100</cx:pt>
          <cx:pt idx="1542">0</cx:pt>
          <cx:pt idx="1543">1500</cx:pt>
          <cx:pt idx="1544">0</cx:pt>
          <cx:pt idx="1545">900</cx:pt>
          <cx:pt idx="1546">700</cx:pt>
          <cx:pt idx="1547">1000</cx:pt>
          <cx:pt idx="1548">700</cx:pt>
          <cx:pt idx="1549">900</cx:pt>
          <cx:pt idx="1550">1800</cx:pt>
          <cx:pt idx="1551">300</cx:pt>
          <cx:pt idx="1552">800</cx:pt>
          <cx:pt idx="1553">900</cx:pt>
          <cx:pt idx="1554">500</cx:pt>
          <cx:pt idx="1555">1000</cx:pt>
          <cx:pt idx="1556">1000</cx:pt>
          <cx:pt idx="1557">1400</cx:pt>
          <cx:pt idx="1558">350</cx:pt>
          <cx:pt idx="1559">450</cx:pt>
          <cx:pt idx="1560">900</cx:pt>
          <cx:pt idx="1561">600</cx:pt>
          <cx:pt idx="1562">700</cx:pt>
          <cx:pt idx="1563">700</cx:pt>
          <cx:pt idx="1564">600</cx:pt>
          <cx:pt idx="1565">950</cx:pt>
          <cx:pt idx="1566">1200</cx:pt>
          <cx:pt idx="1567">1200</cx:pt>
          <cx:pt idx="1568">550</cx:pt>
          <cx:pt idx="1569">1200</cx:pt>
          <cx:pt idx="1570">500</cx:pt>
          <cx:pt idx="1571">350</cx:pt>
          <cx:pt idx="1572">500</cx:pt>
          <cx:pt idx="1573">600</cx:pt>
          <cx:pt idx="1574">600</cx:pt>
          <cx:pt idx="1575">500</cx:pt>
          <cx:pt idx="1576">400</cx:pt>
          <cx:pt idx="1577">500</cx:pt>
          <cx:pt idx="1578">500</cx:pt>
          <cx:pt idx="1579">1000</cx:pt>
          <cx:pt idx="1580">200</cx:pt>
          <cx:pt idx="1581">500</cx:pt>
          <cx:pt idx="1582">500</cx:pt>
          <cx:pt idx="1583">400</cx:pt>
          <cx:pt idx="1584">800</cx:pt>
          <cx:pt idx="1585">700</cx:pt>
          <cx:pt idx="1586">300</cx:pt>
          <cx:pt idx="1587">100</cx:pt>
          <cx:pt idx="1588">800</cx:pt>
          <cx:pt idx="1589">150</cx:pt>
          <cx:pt idx="1590">300</cx:pt>
          <cx:pt idx="1591">1200</cx:pt>
          <cx:pt idx="1592">400</cx:pt>
          <cx:pt idx="1593">700</cx:pt>
          <cx:pt idx="1594">200</cx:pt>
          <cx:pt idx="1595">500</cx:pt>
          <cx:pt idx="1596">500</cx:pt>
          <cx:pt idx="1597">500</cx:pt>
          <cx:pt idx="1598">400</cx:pt>
          <cx:pt idx="1599">100</cx:pt>
          <cx:pt idx="1600">500</cx:pt>
          <cx:pt idx="1601">500</cx:pt>
          <cx:pt idx="1602">1000</cx:pt>
          <cx:pt idx="1603">150</cx:pt>
          <cx:pt idx="1604">800</cx:pt>
          <cx:pt idx="1605">850</cx:pt>
          <cx:pt idx="1606">600</cx:pt>
          <cx:pt idx="1607">450</cx:pt>
          <cx:pt idx="1608">1800</cx:pt>
          <cx:pt idx="1609">500</cx:pt>
          <cx:pt idx="1610">1000</cx:pt>
          <cx:pt idx="1611">450</cx:pt>
          <cx:pt idx="1612">600</cx:pt>
          <cx:pt idx="1613">450</cx:pt>
          <cx:pt idx="1614">500</cx:pt>
          <cx:pt idx="1615">1300</cx:pt>
          <cx:pt idx="1616">2400</cx:pt>
          <cx:pt idx="1617">2000</cx:pt>
          <cx:pt idx="1618">1300</cx:pt>
          <cx:pt idx="1619">1500</cx:pt>
          <cx:pt idx="1620">800</cx:pt>
          <cx:pt idx="1621">600</cx:pt>
          <cx:pt idx="1622">600</cx:pt>
          <cx:pt idx="1623">950</cx:pt>
          <cx:pt idx="1624">800</cx:pt>
          <cx:pt idx="1625">1400</cx:pt>
          <cx:pt idx="1626">400</cx:pt>
          <cx:pt idx="1627">1500</cx:pt>
          <cx:pt idx="1628">1400</cx:pt>
          <cx:pt idx="1629">1200</cx:pt>
          <cx:pt idx="1630">600</cx:pt>
          <cx:pt idx="1631">1200</cx:pt>
          <cx:pt idx="1632">1800</cx:pt>
          <cx:pt idx="1633">1400</cx:pt>
          <cx:pt idx="1634">1500</cx:pt>
          <cx:pt idx="1635">200</cx:pt>
          <cx:pt idx="1636">600</cx:pt>
          <cx:pt idx="1637">250</cx:pt>
          <cx:pt idx="1638">700</cx:pt>
          <cx:pt idx="1639">500</cx:pt>
          <cx:pt idx="1640">1000</cx:pt>
          <cx:pt idx="1641">1000</cx:pt>
          <cx:pt idx="1642">650</cx:pt>
          <cx:pt idx="1643">600</cx:pt>
          <cx:pt idx="1644">550</cx:pt>
          <cx:pt idx="1645">500</cx:pt>
          <cx:pt idx="1646">500</cx:pt>
          <cx:pt idx="1647">400</cx:pt>
          <cx:pt idx="1648">400</cx:pt>
          <cx:pt idx="1649">1800</cx:pt>
          <cx:pt idx="1650">500</cx:pt>
          <cx:pt idx="1651">900</cx:pt>
          <cx:pt idx="1652">500</cx:pt>
          <cx:pt idx="1653">500</cx:pt>
          <cx:pt idx="1654">550</cx:pt>
          <cx:pt idx="1655">1200</cx:pt>
          <cx:pt idx="1656">600</cx:pt>
          <cx:pt idx="1657">500</cx:pt>
          <cx:pt idx="1658">500</cx:pt>
          <cx:pt idx="1659">850</cx:pt>
          <cx:pt idx="1660">1400</cx:pt>
          <cx:pt idx="1661">450</cx:pt>
          <cx:pt idx="1662">600</cx:pt>
          <cx:pt idx="1663">450</cx:pt>
          <cx:pt idx="1664">500</cx:pt>
          <cx:pt idx="1665">450</cx:pt>
          <cx:pt idx="1666">900</cx:pt>
          <cx:pt idx="1667">400</cx:pt>
          <cx:pt idx="1668">800</cx:pt>
          <cx:pt idx="1669">300</cx:pt>
          <cx:pt idx="1670">500</cx:pt>
          <cx:pt idx="1671">1500</cx:pt>
          <cx:pt idx="1672">400</cx:pt>
          <cx:pt idx="1673">850</cx:pt>
          <cx:pt idx="1674">1600</cx:pt>
          <cx:pt idx="1675">1400</cx:pt>
          <cx:pt idx="1676">1600</cx:pt>
          <cx:pt idx="1677">1400</cx:pt>
          <cx:pt idx="1678">1200</cx:pt>
          <cx:pt idx="1679">1300</cx:pt>
          <cx:pt idx="1680">1800</cx:pt>
          <cx:pt idx="1681">700</cx:pt>
          <cx:pt idx="1682">1000</cx:pt>
          <cx:pt idx="1683">650</cx:pt>
          <cx:pt idx="1684">650</cx:pt>
          <cx:pt idx="1685">450</cx:pt>
          <cx:pt idx="1686">600</cx:pt>
          <cx:pt idx="1687">800</cx:pt>
          <cx:pt idx="1688">2200</cx:pt>
          <cx:pt idx="1689">500</cx:pt>
          <cx:pt idx="1690">600</cx:pt>
          <cx:pt idx="1691">800</cx:pt>
          <cx:pt idx="1692">800</cx:pt>
          <cx:pt idx="1693">750</cx:pt>
          <cx:pt idx="1694">850</cx:pt>
          <cx:pt idx="1695">1700</cx:pt>
          <cx:pt idx="1696">450</cx:pt>
          <cx:pt idx="1697">350</cx:pt>
          <cx:pt idx="1698">1100</cx:pt>
          <cx:pt idx="1699">1500</cx:pt>
          <cx:pt idx="1700">1200</cx:pt>
          <cx:pt idx="1701">1000</cx:pt>
          <cx:pt idx="1702">900</cx:pt>
          <cx:pt idx="1703">1200</cx:pt>
          <cx:pt idx="1704">850</cx:pt>
          <cx:pt idx="1705">850</cx:pt>
          <cx:pt idx="1706">1500</cx:pt>
          <cx:pt idx="1707">2000</cx:pt>
          <cx:pt idx="1708">1600</cx:pt>
          <cx:pt idx="1709">1400</cx:pt>
          <cx:pt idx="1710">900</cx:pt>
          <cx:pt idx="1711">800</cx:pt>
          <cx:pt idx="1712">600</cx:pt>
          <cx:pt idx="1713">400</cx:pt>
          <cx:pt idx="1714">600</cx:pt>
          <cx:pt idx="1715">500</cx:pt>
          <cx:pt idx="1716">1200</cx:pt>
          <cx:pt idx="1717">350</cx:pt>
          <cx:pt idx="1718">1200</cx:pt>
          <cx:pt idx="1719">700</cx:pt>
          <cx:pt idx="1720">600</cx:pt>
          <cx:pt idx="1721">1000</cx:pt>
          <cx:pt idx="1722">1500</cx:pt>
          <cx:pt idx="1723">400</cx:pt>
          <cx:pt idx="1724">1400</cx:pt>
          <cx:pt idx="1725">350</cx:pt>
          <cx:pt idx="1726">700</cx:pt>
          <cx:pt idx="1727">300</cx:pt>
          <cx:pt idx="1728">1400</cx:pt>
          <cx:pt idx="1729">800</cx:pt>
          <cx:pt idx="1730">500</cx:pt>
          <cx:pt idx="1731">650</cx:pt>
          <cx:pt idx="1732">1000</cx:pt>
          <cx:pt idx="1733">750</cx:pt>
          <cx:pt idx="1734">1500</cx:pt>
          <cx:pt idx="1735">0</cx:pt>
          <cx:pt idx="1736">1250</cx:pt>
          <cx:pt idx="1737">550</cx:pt>
          <cx:pt idx="1738">500</cx:pt>
          <cx:pt idx="1739">350</cx:pt>
          <cx:pt idx="1740">700</cx:pt>
          <cx:pt idx="1741">600</cx:pt>
          <cx:pt idx="1742">600</cx:pt>
          <cx:pt idx="1743">1600</cx:pt>
          <cx:pt idx="1744">1200</cx:pt>
          <cx:pt idx="1745">500</cx:pt>
          <cx:pt idx="1746">500</cx:pt>
          <cx:pt idx="1747">600</cx:pt>
          <cx:pt idx="1748">500</cx:pt>
          <cx:pt idx="1749">700</cx:pt>
          <cx:pt idx="1750">1100</cx:pt>
          <cx:pt idx="1751">600</cx:pt>
          <cx:pt idx="1752">900</cx:pt>
          <cx:pt idx="1753">500</cx:pt>
          <cx:pt idx="1754">1600</cx:pt>
          <cx:pt idx="1755">1300</cx:pt>
          <cx:pt idx="1756">400</cx:pt>
          <cx:pt idx="1757">450</cx:pt>
          <cx:pt idx="1758">1000</cx:pt>
          <cx:pt idx="1759">400</cx:pt>
          <cx:pt idx="1760">900</cx:pt>
          <cx:pt idx="1761">400</cx:pt>
          <cx:pt idx="1762">650</cx:pt>
          <cx:pt idx="1763">400</cx:pt>
          <cx:pt idx="1764">400</cx:pt>
          <cx:pt idx="1765">150</cx:pt>
          <cx:pt idx="1766">500</cx:pt>
          <cx:pt idx="1767">650</cx:pt>
          <cx:pt idx="1768">600</cx:pt>
          <cx:pt idx="1769">700</cx:pt>
          <cx:pt idx="1770">700</cx:pt>
          <cx:pt idx="1771">1000</cx:pt>
          <cx:pt idx="1772">350</cx:pt>
          <cx:pt idx="1773">700</cx:pt>
          <cx:pt idx="1774">1900</cx:pt>
          <cx:pt idx="1775">300</cx:pt>
          <cx:pt idx="1776">500</cx:pt>
          <cx:pt idx="1777">2500</cx:pt>
          <cx:pt idx="1778">500</cx:pt>
          <cx:pt idx="1779">450</cx:pt>
          <cx:pt idx="1780">1500</cx:pt>
          <cx:pt idx="1781">600</cx:pt>
          <cx:pt idx="1782">700</cx:pt>
          <cx:pt idx="1783">500</cx:pt>
          <cx:pt idx="1784">600</cx:pt>
          <cx:pt idx="1785">600</cx:pt>
          <cx:pt idx="1786">1000</cx:pt>
          <cx:pt idx="1787">400</cx:pt>
          <cx:pt idx="1788">550</cx:pt>
          <cx:pt idx="1789">800</cx:pt>
          <cx:pt idx="1790">1100</cx:pt>
          <cx:pt idx="1791">2000</cx:pt>
          <cx:pt idx="1792">500</cx:pt>
          <cx:pt idx="1793">2500</cx:pt>
          <cx:pt idx="1794">800</cx:pt>
          <cx:pt idx="1795">0</cx:pt>
          <cx:pt idx="1796">550</cx:pt>
          <cx:pt idx="1797">1100</cx:pt>
          <cx:pt idx="1798">0</cx:pt>
          <cx:pt idx="1799">1500</cx:pt>
          <cx:pt idx="1800">0</cx:pt>
          <cx:pt idx="1801">900</cx:pt>
          <cx:pt idx="1802">700</cx:pt>
          <cx:pt idx="1803">1000</cx:pt>
          <cx:pt idx="1804">700</cx:pt>
          <cx:pt idx="1805">900</cx:pt>
          <cx:pt idx="1806">1800</cx:pt>
          <cx:pt idx="1807">300</cx:pt>
          <cx:pt idx="1808">800</cx:pt>
          <cx:pt idx="1809">900</cx:pt>
          <cx:pt idx="1810">500</cx:pt>
          <cx:pt idx="1811">1000</cx:pt>
          <cx:pt idx="1812">1000</cx:pt>
          <cx:pt idx="1813">1400</cx:pt>
          <cx:pt idx="1814">350</cx:pt>
          <cx:pt idx="1815">450</cx:pt>
          <cx:pt idx="1816">900</cx:pt>
          <cx:pt idx="1817">600</cx:pt>
          <cx:pt idx="1818">700</cx:pt>
          <cx:pt idx="1819">700</cx:pt>
          <cx:pt idx="1820">600</cx:pt>
          <cx:pt idx="1821">950</cx:pt>
          <cx:pt idx="1822">1200</cx:pt>
          <cx:pt idx="1823">1200</cx:pt>
          <cx:pt idx="1824">550</cx:pt>
          <cx:pt idx="1825">1200</cx:pt>
          <cx:pt idx="1826">500</cx:pt>
          <cx:pt idx="1827">350</cx:pt>
          <cx:pt idx="1828">500</cx:pt>
          <cx:pt idx="1829">600</cx:pt>
          <cx:pt idx="1830">600</cx:pt>
          <cx:pt idx="1831">500</cx:pt>
          <cx:pt idx="1832">400</cx:pt>
          <cx:pt idx="1833">500</cx:pt>
          <cx:pt idx="1834">500</cx:pt>
          <cx:pt idx="1835">1000</cx:pt>
          <cx:pt idx="1836">200</cx:pt>
          <cx:pt idx="1837">500</cx:pt>
          <cx:pt idx="1838">500</cx:pt>
          <cx:pt idx="1839">400</cx:pt>
          <cx:pt idx="1840">800</cx:pt>
          <cx:pt idx="1841">700</cx:pt>
          <cx:pt idx="1842">300</cx:pt>
          <cx:pt idx="1843">100</cx:pt>
          <cx:pt idx="1844">800</cx:pt>
          <cx:pt idx="1845">150</cx:pt>
          <cx:pt idx="1846">300</cx:pt>
          <cx:pt idx="1847">1200</cx:pt>
          <cx:pt idx="1848">400</cx:pt>
          <cx:pt idx="1849">700</cx:pt>
          <cx:pt idx="1850">200</cx:pt>
          <cx:pt idx="1851">500</cx:pt>
          <cx:pt idx="1852">500</cx:pt>
          <cx:pt idx="1853">500</cx:pt>
          <cx:pt idx="1854">400</cx:pt>
          <cx:pt idx="1855">100</cx:pt>
          <cx:pt idx="1856">500</cx:pt>
          <cx:pt idx="1857">500</cx:pt>
          <cx:pt idx="1858">1000</cx:pt>
          <cx:pt idx="1859">150</cx:pt>
          <cx:pt idx="1860">800</cx:pt>
          <cx:pt idx="1861">850</cx:pt>
          <cx:pt idx="1862">600</cx:pt>
          <cx:pt idx="1863">450</cx:pt>
          <cx:pt idx="1864">1800</cx:pt>
          <cx:pt idx="1865">500</cx:pt>
          <cx:pt idx="1866">1000</cx:pt>
          <cx:pt idx="1867">450</cx:pt>
          <cx:pt idx="1868">600</cx:pt>
          <cx:pt idx="1869">450</cx:pt>
          <cx:pt idx="1870">500</cx:pt>
          <cx:pt idx="1871">1300</cx:pt>
          <cx:pt idx="1872">2400</cx:pt>
          <cx:pt idx="1873">2000</cx:pt>
          <cx:pt idx="1874">1300</cx:pt>
          <cx:pt idx="1875">1500</cx:pt>
          <cx:pt idx="1876">800</cx:pt>
          <cx:pt idx="1877">600</cx:pt>
          <cx:pt idx="1878">600</cx:pt>
          <cx:pt idx="1879">950</cx:pt>
          <cx:pt idx="1880">800</cx:pt>
          <cx:pt idx="1881">1400</cx:pt>
          <cx:pt idx="1882">400</cx:pt>
          <cx:pt idx="1883">1500</cx:pt>
          <cx:pt idx="1884">1400</cx:pt>
          <cx:pt idx="1885">1200</cx:pt>
          <cx:pt idx="1886">600</cx:pt>
          <cx:pt idx="1887">1200</cx:pt>
          <cx:pt idx="1888">1800</cx:pt>
          <cx:pt idx="1889">1400</cx:pt>
          <cx:pt idx="1890">1500</cx:pt>
          <cx:pt idx="1891">200</cx:pt>
          <cx:pt idx="1892">600</cx:pt>
          <cx:pt idx="1893">250</cx:pt>
          <cx:pt idx="1894">700</cx:pt>
          <cx:pt idx="1895">500</cx:pt>
          <cx:pt idx="1896">1000</cx:pt>
          <cx:pt idx="1897">1000</cx:pt>
          <cx:pt idx="1898">650</cx:pt>
          <cx:pt idx="1899">600</cx:pt>
          <cx:pt idx="1900">550</cx:pt>
          <cx:pt idx="1901">500</cx:pt>
          <cx:pt idx="1902">500</cx:pt>
          <cx:pt idx="1903">400</cx:pt>
          <cx:pt idx="1904">400</cx:pt>
          <cx:pt idx="1905">1800</cx:pt>
          <cx:pt idx="1906">500</cx:pt>
          <cx:pt idx="1907">900</cx:pt>
          <cx:pt idx="1908">500</cx:pt>
          <cx:pt idx="1909">500</cx:pt>
          <cx:pt idx="1910">550</cx:pt>
          <cx:pt idx="1911">1200</cx:pt>
          <cx:pt idx="1912">600</cx:pt>
          <cx:pt idx="1913">500</cx:pt>
          <cx:pt idx="1914">500</cx:pt>
          <cx:pt idx="1915">850</cx:pt>
          <cx:pt idx="1916">1400</cx:pt>
          <cx:pt idx="1917">450</cx:pt>
          <cx:pt idx="1918">600</cx:pt>
          <cx:pt idx="1919">450</cx:pt>
          <cx:pt idx="1920">500</cx:pt>
          <cx:pt idx="1921">450</cx:pt>
          <cx:pt idx="1922">900</cx:pt>
          <cx:pt idx="1923">400</cx:pt>
          <cx:pt idx="1924">800</cx:pt>
          <cx:pt idx="1925">300</cx:pt>
          <cx:pt idx="1926">500</cx:pt>
          <cx:pt idx="1927">1500</cx:pt>
          <cx:pt idx="1928">400</cx:pt>
          <cx:pt idx="1929">850</cx:pt>
          <cx:pt idx="1930">1600</cx:pt>
          <cx:pt idx="1931">1400</cx:pt>
          <cx:pt idx="1932">1600</cx:pt>
          <cx:pt idx="1933">1400</cx:pt>
          <cx:pt idx="1934">1200</cx:pt>
          <cx:pt idx="1935">1300</cx:pt>
          <cx:pt idx="1936">1800</cx:pt>
          <cx:pt idx="1937">700</cx:pt>
          <cx:pt idx="1938">1000</cx:pt>
          <cx:pt idx="1939">650</cx:pt>
          <cx:pt idx="1940">650</cx:pt>
          <cx:pt idx="1941">450</cx:pt>
          <cx:pt idx="1942">600</cx:pt>
          <cx:pt idx="1943">800</cx:pt>
          <cx:pt idx="1944">2200</cx:pt>
          <cx:pt idx="1945">500</cx:pt>
          <cx:pt idx="1946">600</cx:pt>
          <cx:pt idx="1947">800</cx:pt>
          <cx:pt idx="1948">800</cx:pt>
          <cx:pt idx="1949">750</cx:pt>
          <cx:pt idx="1950">850</cx:pt>
          <cx:pt idx="1951">1700</cx:pt>
          <cx:pt idx="1952">450</cx:pt>
          <cx:pt idx="1953">350</cx:pt>
          <cx:pt idx="1954">1100</cx:pt>
          <cx:pt idx="1955">1500</cx:pt>
          <cx:pt idx="1956">1200</cx:pt>
          <cx:pt idx="1957">1000</cx:pt>
          <cx:pt idx="1958">900</cx:pt>
          <cx:pt idx="1959">1200</cx:pt>
          <cx:pt idx="1960">850</cx:pt>
          <cx:pt idx="1961">850</cx:pt>
          <cx:pt idx="1962">1500</cx:pt>
          <cx:pt idx="1963">2000</cx:pt>
          <cx:pt idx="1964">1600</cx:pt>
          <cx:pt idx="1965">1400</cx:pt>
          <cx:pt idx="1966">900</cx:pt>
          <cx:pt idx="1967">800</cx:pt>
          <cx:pt idx="1968">600</cx:pt>
          <cx:pt idx="1969">400</cx:pt>
          <cx:pt idx="1970">600</cx:pt>
          <cx:pt idx="1971">500</cx:pt>
          <cx:pt idx="1972">1200</cx:pt>
          <cx:pt idx="1973">350</cx:pt>
          <cx:pt idx="1974">1200</cx:pt>
          <cx:pt idx="1975">700</cx:pt>
          <cx:pt idx="1976">600</cx:pt>
          <cx:pt idx="1977">1000</cx:pt>
          <cx:pt idx="1978">1500</cx:pt>
          <cx:pt idx="1979">400</cx:pt>
          <cx:pt idx="1980">1400</cx:pt>
          <cx:pt idx="1981">350</cx:pt>
          <cx:pt idx="1982">700</cx:pt>
          <cx:pt idx="1983">300</cx:pt>
          <cx:pt idx="1984">1400</cx:pt>
          <cx:pt idx="1985">800</cx:pt>
          <cx:pt idx="1986">500</cx:pt>
          <cx:pt idx="1987">650</cx:pt>
          <cx:pt idx="1988">1000</cx:pt>
          <cx:pt idx="1989">750</cx:pt>
          <cx:pt idx="1990">1500</cx:pt>
          <cx:pt idx="1991">0</cx:pt>
          <cx:pt idx="1992">1250</cx:pt>
          <cx:pt idx="1993">550</cx:pt>
          <cx:pt idx="1994">500</cx:pt>
          <cx:pt idx="1995">350</cx:pt>
          <cx:pt idx="1996">700</cx:pt>
          <cx:pt idx="1997">600</cx:pt>
          <cx:pt idx="1998">600</cx:pt>
          <cx:pt idx="1999">1600</cx:pt>
          <cx:pt idx="2000">1200</cx:pt>
          <cx:pt idx="2001">500</cx:pt>
          <cx:pt idx="2002">500</cx:pt>
          <cx:pt idx="2003">600</cx:pt>
          <cx:pt idx="2004">500</cx:pt>
          <cx:pt idx="2005">700</cx:pt>
          <cx:pt idx="2006">1100</cx:pt>
          <cx:pt idx="2007">600</cx:pt>
          <cx:pt idx="2008">900</cx:pt>
          <cx:pt idx="2009">500</cx:pt>
          <cx:pt idx="2010">1600</cx:pt>
          <cx:pt idx="2011">1300</cx:pt>
          <cx:pt idx="2012">400</cx:pt>
          <cx:pt idx="2013">450</cx:pt>
          <cx:pt idx="2014">1000</cx:pt>
          <cx:pt idx="2015">400</cx:pt>
          <cx:pt idx="2016">900</cx:pt>
          <cx:pt idx="2017">400</cx:pt>
          <cx:pt idx="2018">650</cx:pt>
          <cx:pt idx="2019">400</cx:pt>
          <cx:pt idx="2020">400</cx:pt>
          <cx:pt idx="2021">150</cx:pt>
          <cx:pt idx="2022">500</cx:pt>
          <cx:pt idx="2023">650</cx:pt>
          <cx:pt idx="2024">600</cx:pt>
          <cx:pt idx="2025">700</cx:pt>
          <cx:pt idx="2026">700</cx:pt>
          <cx:pt idx="2027">1000</cx:pt>
          <cx:pt idx="2028">350</cx:pt>
          <cx:pt idx="2029">700</cx:pt>
          <cx:pt idx="2030">1900</cx:pt>
          <cx:pt idx="2031">300</cx:pt>
          <cx:pt idx="2032">500</cx:pt>
          <cx:pt idx="2033">2500</cx:pt>
          <cx:pt idx="2034">500</cx:pt>
          <cx:pt idx="2035">450</cx:pt>
          <cx:pt idx="2036">1500</cx:pt>
          <cx:pt idx="2037">600</cx:pt>
          <cx:pt idx="2038">700</cx:pt>
          <cx:pt idx="2039">500</cx:pt>
          <cx:pt idx="2040">600</cx:pt>
          <cx:pt idx="2041">600</cx:pt>
          <cx:pt idx="2042">1000</cx:pt>
          <cx:pt idx="2043">400</cx:pt>
          <cx:pt idx="2044">550</cx:pt>
          <cx:pt idx="2045">800</cx:pt>
          <cx:pt idx="2046">1100</cx:pt>
          <cx:pt idx="2047">2000</cx:pt>
          <cx:pt idx="2048">400</cx:pt>
          <cx:pt idx="2049">2500</cx:pt>
          <cx:pt idx="2050">800</cx:pt>
          <cx:pt idx="2051">0</cx:pt>
          <cx:pt idx="2052">550</cx:pt>
          <cx:pt idx="2053">1100</cx:pt>
          <cx:pt idx="2054">0</cx:pt>
          <cx:pt idx="2055">1500</cx:pt>
          <cx:pt idx="2056">0</cx:pt>
          <cx:pt idx="2057">900</cx:pt>
          <cx:pt idx="2058">700</cx:pt>
          <cx:pt idx="2059">1000</cx:pt>
          <cx:pt idx="2060">700</cx:pt>
          <cx:pt idx="2061">900</cx:pt>
          <cx:pt idx="2062">1800</cx:pt>
          <cx:pt idx="2063">300</cx:pt>
          <cx:pt idx="2064">800</cx:pt>
          <cx:pt idx="2065">900</cx:pt>
          <cx:pt idx="2066">500</cx:pt>
          <cx:pt idx="2067">1000</cx:pt>
          <cx:pt idx="2068">1000</cx:pt>
          <cx:pt idx="2069">1400</cx:pt>
          <cx:pt idx="2070">350</cx:pt>
          <cx:pt idx="2071">450</cx:pt>
          <cx:pt idx="2072">900</cx:pt>
          <cx:pt idx="2073">600</cx:pt>
          <cx:pt idx="2074">700</cx:pt>
          <cx:pt idx="2075">700</cx:pt>
          <cx:pt idx="2076">600</cx:pt>
          <cx:pt idx="2077">950</cx:pt>
          <cx:pt idx="2078">1200</cx:pt>
          <cx:pt idx="2079">1200</cx:pt>
          <cx:pt idx="2080">550</cx:pt>
          <cx:pt idx="2081">1200</cx:pt>
          <cx:pt idx="2082">500</cx:pt>
          <cx:pt idx="2083">350</cx:pt>
          <cx:pt idx="2084">500</cx:pt>
          <cx:pt idx="2085">600</cx:pt>
          <cx:pt idx="2086">600</cx:pt>
          <cx:pt idx="2087">500</cx:pt>
          <cx:pt idx="2088">400</cx:pt>
          <cx:pt idx="2089">500</cx:pt>
          <cx:pt idx="2090">500</cx:pt>
          <cx:pt idx="2091">1000</cx:pt>
          <cx:pt idx="2092">200</cx:pt>
          <cx:pt idx="2093">500</cx:pt>
          <cx:pt idx="2094">500</cx:pt>
          <cx:pt idx="2095">400</cx:pt>
          <cx:pt idx="2096">800</cx:pt>
          <cx:pt idx="2097">700</cx:pt>
          <cx:pt idx="2098">300</cx:pt>
          <cx:pt idx="2099">100</cx:pt>
          <cx:pt idx="2100">800</cx:pt>
          <cx:pt idx="2101">150</cx:pt>
          <cx:pt idx="2102">300</cx:pt>
          <cx:pt idx="2103">1200</cx:pt>
          <cx:pt idx="2104">400</cx:pt>
          <cx:pt idx="2105">700</cx:pt>
          <cx:pt idx="2106">200</cx:pt>
          <cx:pt idx="2107">500</cx:pt>
          <cx:pt idx="2108">500</cx:pt>
          <cx:pt idx="2109">500</cx:pt>
          <cx:pt idx="2110">400</cx:pt>
          <cx:pt idx="2111">100</cx:pt>
          <cx:pt idx="2112">500</cx:pt>
          <cx:pt idx="2113">500</cx:pt>
          <cx:pt idx="2114">1000</cx:pt>
          <cx:pt idx="2115">150</cx:pt>
          <cx:pt idx="2116">800</cx:pt>
          <cx:pt idx="2117">850</cx:pt>
          <cx:pt idx="2118">600</cx:pt>
          <cx:pt idx="2119">450</cx:pt>
          <cx:pt idx="2120">1800</cx:pt>
          <cx:pt idx="2121">500</cx:pt>
          <cx:pt idx="2122">1000</cx:pt>
          <cx:pt idx="2123">450</cx:pt>
          <cx:pt idx="2124">600</cx:pt>
          <cx:pt idx="2125">450</cx:pt>
          <cx:pt idx="2126">500</cx:pt>
          <cx:pt idx="2127">1300</cx:pt>
          <cx:pt idx="2128">2400</cx:pt>
          <cx:pt idx="2129">2000</cx:pt>
          <cx:pt idx="2130">1300</cx:pt>
          <cx:pt idx="2131">1500</cx:pt>
          <cx:pt idx="2132">800</cx:pt>
          <cx:pt idx="2133">600</cx:pt>
          <cx:pt idx="2134">600</cx:pt>
          <cx:pt idx="2135">950</cx:pt>
          <cx:pt idx="2136">800</cx:pt>
          <cx:pt idx="2137">1400</cx:pt>
          <cx:pt idx="2138">400</cx:pt>
          <cx:pt idx="2139">1500</cx:pt>
          <cx:pt idx="2140">1400</cx:pt>
          <cx:pt idx="2141">1200</cx:pt>
          <cx:pt idx="2142">600</cx:pt>
          <cx:pt idx="2143">1200</cx:pt>
          <cx:pt idx="2144">1800</cx:pt>
          <cx:pt idx="2145">1400</cx:pt>
          <cx:pt idx="2146">1500</cx:pt>
          <cx:pt idx="2147">200</cx:pt>
          <cx:pt idx="2148">600</cx:pt>
          <cx:pt idx="2149">250</cx:pt>
          <cx:pt idx="2150">700</cx:pt>
          <cx:pt idx="2151">500</cx:pt>
          <cx:pt idx="2152">1000</cx:pt>
          <cx:pt idx="2153">1000</cx:pt>
          <cx:pt idx="2154">650</cx:pt>
          <cx:pt idx="2155">600</cx:pt>
          <cx:pt idx="2156">550</cx:pt>
          <cx:pt idx="2157">500</cx:pt>
          <cx:pt idx="2158">500</cx:pt>
          <cx:pt idx="2159">400</cx:pt>
          <cx:pt idx="2160">400</cx:pt>
          <cx:pt idx="2161">1800</cx:pt>
          <cx:pt idx="2162">500</cx:pt>
          <cx:pt idx="2163">900</cx:pt>
          <cx:pt idx="2164">500</cx:pt>
          <cx:pt idx="2165">500</cx:pt>
          <cx:pt idx="2166">550</cx:pt>
          <cx:pt idx="2167">1200</cx:pt>
          <cx:pt idx="2168">600</cx:pt>
          <cx:pt idx="2169">500</cx:pt>
          <cx:pt idx="2170">500</cx:pt>
          <cx:pt idx="2171">850</cx:pt>
          <cx:pt idx="2172">1400</cx:pt>
          <cx:pt idx="2173">450</cx:pt>
          <cx:pt idx="2174">600</cx:pt>
          <cx:pt idx="2175">450</cx:pt>
          <cx:pt idx="2176">500</cx:pt>
          <cx:pt idx="2177">450</cx:pt>
          <cx:pt idx="2178">900</cx:pt>
          <cx:pt idx="2179">400</cx:pt>
          <cx:pt idx="2180">800</cx:pt>
          <cx:pt idx="2181">300</cx:pt>
          <cx:pt idx="2182">500</cx:pt>
          <cx:pt idx="2183">1500</cx:pt>
          <cx:pt idx="2184">400</cx:pt>
          <cx:pt idx="2185">850</cx:pt>
          <cx:pt idx="2186">1600</cx:pt>
          <cx:pt idx="2187">1400</cx:pt>
          <cx:pt idx="2188">1600</cx:pt>
          <cx:pt idx="2189">1400</cx:pt>
          <cx:pt idx="2190">1200</cx:pt>
          <cx:pt idx="2191">1300</cx:pt>
          <cx:pt idx="2192">1800</cx:pt>
          <cx:pt idx="2193">700</cx:pt>
          <cx:pt idx="2194">1000</cx:pt>
          <cx:pt idx="2195">650</cx:pt>
          <cx:pt idx="2196">650</cx:pt>
          <cx:pt idx="2197">450</cx:pt>
          <cx:pt idx="2198">600</cx:pt>
          <cx:pt idx="2199">800</cx:pt>
          <cx:pt idx="2200">2200</cx:pt>
          <cx:pt idx="2201">500</cx:pt>
          <cx:pt idx="2202">600</cx:pt>
          <cx:pt idx="2203">800</cx:pt>
          <cx:pt idx="2204">800</cx:pt>
          <cx:pt idx="2205">750</cx:pt>
          <cx:pt idx="2206">850</cx:pt>
          <cx:pt idx="2207">1700</cx:pt>
          <cx:pt idx="2208">450</cx:pt>
          <cx:pt idx="2209">350</cx:pt>
          <cx:pt idx="2210">1100</cx:pt>
          <cx:pt idx="2211">1500</cx:pt>
          <cx:pt idx="2212">1200</cx:pt>
          <cx:pt idx="2213">1000</cx:pt>
          <cx:pt idx="2214">900</cx:pt>
          <cx:pt idx="2215">1200</cx:pt>
          <cx:pt idx="2216">850</cx:pt>
          <cx:pt idx="2217">850</cx:pt>
          <cx:pt idx="2218">1500</cx:pt>
          <cx:pt idx="2219">2000</cx:pt>
          <cx:pt idx="2220">1600</cx:pt>
          <cx:pt idx="2221">1400</cx:pt>
          <cx:pt idx="2222">900</cx:pt>
          <cx:pt idx="2223">800</cx:pt>
          <cx:pt idx="2224">600</cx:pt>
          <cx:pt idx="2225">400</cx:pt>
          <cx:pt idx="2226">600</cx:pt>
          <cx:pt idx="2227">500</cx:pt>
          <cx:pt idx="2228">1200</cx:pt>
          <cx:pt idx="2229">350</cx:pt>
          <cx:pt idx="2230">1200</cx:pt>
          <cx:pt idx="2231">700</cx:pt>
          <cx:pt idx="2232">600</cx:pt>
          <cx:pt idx="2233">1000</cx:pt>
          <cx:pt idx="2234">1500</cx:pt>
          <cx:pt idx="2235">400</cx:pt>
          <cx:pt idx="2236">1400</cx:pt>
          <cx:pt idx="2237">350</cx:pt>
          <cx:pt idx="2238">700</cx:pt>
          <cx:pt idx="2239">300</cx:pt>
          <cx:pt idx="2240">1400</cx:pt>
          <cx:pt idx="2241">800</cx:pt>
          <cx:pt idx="2242">500</cx:pt>
          <cx:pt idx="2243">650</cx:pt>
          <cx:pt idx="2244">1000</cx:pt>
          <cx:pt idx="2245">750</cx:pt>
          <cx:pt idx="2246">1500</cx:pt>
          <cx:pt idx="2247">0</cx:pt>
          <cx:pt idx="2248">1250</cx:pt>
          <cx:pt idx="2249">550</cx:pt>
          <cx:pt idx="2250">500</cx:pt>
          <cx:pt idx="2251">350</cx:pt>
          <cx:pt idx="2252">700</cx:pt>
          <cx:pt idx="2253">600</cx:pt>
          <cx:pt idx="2254">600</cx:pt>
          <cx:pt idx="2255">1600</cx:pt>
          <cx:pt idx="2256">1200</cx:pt>
          <cx:pt idx="2257">500</cx:pt>
          <cx:pt idx="2258">500</cx:pt>
          <cx:pt idx="2259">600</cx:pt>
          <cx:pt idx="2260">500</cx:pt>
          <cx:pt idx="2261">700</cx:pt>
          <cx:pt idx="2262">1100</cx:pt>
          <cx:pt idx="2263">600</cx:pt>
          <cx:pt idx="2264">900</cx:pt>
          <cx:pt idx="2265">500</cx:pt>
          <cx:pt idx="2266">1600</cx:pt>
          <cx:pt idx="2267">1300</cx:pt>
          <cx:pt idx="2268">400</cx:pt>
          <cx:pt idx="2269">450</cx:pt>
          <cx:pt idx="2270">1000</cx:pt>
          <cx:pt idx="2271">400</cx:pt>
          <cx:pt idx="2272">900</cx:pt>
          <cx:pt idx="2273">400</cx:pt>
          <cx:pt idx="2274">650</cx:pt>
          <cx:pt idx="2275">400</cx:pt>
          <cx:pt idx="2276">400</cx:pt>
          <cx:pt idx="2277">150</cx:pt>
          <cx:pt idx="2278">500</cx:pt>
          <cx:pt idx="2279">650</cx:pt>
          <cx:pt idx="2280">600</cx:pt>
          <cx:pt idx="2281">700</cx:pt>
          <cx:pt idx="2282">700</cx:pt>
          <cx:pt idx="2283">1000</cx:pt>
          <cx:pt idx="2284">350</cx:pt>
          <cx:pt idx="2285">700</cx:pt>
          <cx:pt idx="2286">1900</cx:pt>
          <cx:pt idx="2287">300</cx:pt>
          <cx:pt idx="2288">500</cx:pt>
          <cx:pt idx="2289">2500</cx:pt>
          <cx:pt idx="2290">500</cx:pt>
          <cx:pt idx="2291">450</cx:pt>
          <cx:pt idx="2292">1500</cx:pt>
          <cx:pt idx="2293">600</cx:pt>
          <cx:pt idx="2294">700</cx:pt>
          <cx:pt idx="2295">500</cx:pt>
          <cx:pt idx="2296">600</cx:pt>
          <cx:pt idx="2297">600</cx:pt>
          <cx:pt idx="2298">1000</cx:pt>
          <cx:pt idx="2299">400</cx:pt>
          <cx:pt idx="2300">550</cx:pt>
          <cx:pt idx="2301">800</cx:pt>
          <cx:pt idx="2302">1100</cx:pt>
          <cx:pt idx="2303">2000</cx:pt>
          <cx:pt idx="2304">1200</cx:pt>
          <cx:pt idx="2305">2500</cx:pt>
          <cx:pt idx="2306">800</cx:pt>
          <cx:pt idx="2307">0</cx:pt>
          <cx:pt idx="2308">550</cx:pt>
          <cx:pt idx="2309">1100</cx:pt>
          <cx:pt idx="2310">0</cx:pt>
          <cx:pt idx="2311">1500</cx:pt>
          <cx:pt idx="2312">0</cx:pt>
          <cx:pt idx="2313">900</cx:pt>
          <cx:pt idx="2314">700</cx:pt>
          <cx:pt idx="2315">1000</cx:pt>
          <cx:pt idx="2316">700</cx:pt>
          <cx:pt idx="2317">900</cx:pt>
          <cx:pt idx="2318">1800</cx:pt>
          <cx:pt idx="2319">300</cx:pt>
          <cx:pt idx="2320">800</cx:pt>
          <cx:pt idx="2321">900</cx:pt>
          <cx:pt idx="2322">500</cx:pt>
          <cx:pt idx="2323">1000</cx:pt>
          <cx:pt idx="2324">1000</cx:pt>
          <cx:pt idx="2325">1400</cx:pt>
          <cx:pt idx="2326">350</cx:pt>
          <cx:pt idx="2327">450</cx:pt>
          <cx:pt idx="2328">900</cx:pt>
          <cx:pt idx="2329">600</cx:pt>
          <cx:pt idx="2330">700</cx:pt>
          <cx:pt idx="2331">700</cx:pt>
          <cx:pt idx="2332">600</cx:pt>
          <cx:pt idx="2333">950</cx:pt>
          <cx:pt idx="2334">1200</cx:pt>
          <cx:pt idx="2335">1200</cx:pt>
          <cx:pt idx="2336">550</cx:pt>
          <cx:pt idx="2337">1200</cx:pt>
          <cx:pt idx="2338">500</cx:pt>
          <cx:pt idx="2339">350</cx:pt>
          <cx:pt idx="2340">500</cx:pt>
          <cx:pt idx="2341">600</cx:pt>
          <cx:pt idx="2342">600</cx:pt>
          <cx:pt idx="2343">500</cx:pt>
          <cx:pt idx="2344">400</cx:pt>
          <cx:pt idx="2345">500</cx:pt>
          <cx:pt idx="2346">500</cx:pt>
          <cx:pt idx="2347">1000</cx:pt>
          <cx:pt idx="2348">200</cx:pt>
          <cx:pt idx="2349">500</cx:pt>
          <cx:pt idx="2350">500</cx:pt>
          <cx:pt idx="2351">400</cx:pt>
          <cx:pt idx="2352">800</cx:pt>
          <cx:pt idx="2353">700</cx:pt>
          <cx:pt idx="2354">300</cx:pt>
          <cx:pt idx="2355">100</cx:pt>
          <cx:pt idx="2356">800</cx:pt>
          <cx:pt idx="2357">150</cx:pt>
          <cx:pt idx="2358">300</cx:pt>
          <cx:pt idx="2359">1200</cx:pt>
          <cx:pt idx="2360">400</cx:pt>
          <cx:pt idx="2361">700</cx:pt>
          <cx:pt idx="2362">200</cx:pt>
          <cx:pt idx="2363">500</cx:pt>
          <cx:pt idx="2364">500</cx:pt>
          <cx:pt idx="2365">500</cx:pt>
          <cx:pt idx="2366">400</cx:pt>
          <cx:pt idx="2367">100</cx:pt>
          <cx:pt idx="2368">500</cx:pt>
          <cx:pt idx="2369">500</cx:pt>
          <cx:pt idx="2370">1000</cx:pt>
          <cx:pt idx="2371">150</cx:pt>
          <cx:pt idx="2372">800</cx:pt>
          <cx:pt idx="2373">850</cx:pt>
          <cx:pt idx="2374">600</cx:pt>
          <cx:pt idx="2375">450</cx:pt>
          <cx:pt idx="2376">1800</cx:pt>
          <cx:pt idx="2377">500</cx:pt>
          <cx:pt idx="2378">1000</cx:pt>
          <cx:pt idx="2379">450</cx:pt>
          <cx:pt idx="2380">600</cx:pt>
          <cx:pt idx="2381">450</cx:pt>
          <cx:pt idx="2382">500</cx:pt>
          <cx:pt idx="2383">1300</cx:pt>
          <cx:pt idx="2384">2400</cx:pt>
          <cx:pt idx="2385">2000</cx:pt>
          <cx:pt idx="2386">1300</cx:pt>
          <cx:pt idx="2387">1500</cx:pt>
          <cx:pt idx="2388">800</cx:pt>
          <cx:pt idx="2389">600</cx:pt>
          <cx:pt idx="2390">600</cx:pt>
          <cx:pt idx="2391">950</cx:pt>
          <cx:pt idx="2392">800</cx:pt>
          <cx:pt idx="2393">1400</cx:pt>
          <cx:pt idx="2394">400</cx:pt>
          <cx:pt idx="2395">1500</cx:pt>
          <cx:pt idx="2396">1400</cx:pt>
          <cx:pt idx="2397">1200</cx:pt>
          <cx:pt idx="2398">600</cx:pt>
          <cx:pt idx="2399">1200</cx:pt>
          <cx:pt idx="2400">1800</cx:pt>
          <cx:pt idx="2401">1400</cx:pt>
          <cx:pt idx="2402">1500</cx:pt>
          <cx:pt idx="2403">200</cx:pt>
          <cx:pt idx="2404">600</cx:pt>
          <cx:pt idx="2405">250</cx:pt>
          <cx:pt idx="2406">700</cx:pt>
          <cx:pt idx="2407">500</cx:pt>
          <cx:pt idx="2408">1000</cx:pt>
          <cx:pt idx="2409">1000</cx:pt>
          <cx:pt idx="2410">650</cx:pt>
          <cx:pt idx="2411">600</cx:pt>
          <cx:pt idx="2412">550</cx:pt>
          <cx:pt idx="2413">500</cx:pt>
          <cx:pt idx="2414">500</cx:pt>
          <cx:pt idx="2415">400</cx:pt>
          <cx:pt idx="2416">400</cx:pt>
          <cx:pt idx="2417">1800</cx:pt>
          <cx:pt idx="2418">500</cx:pt>
          <cx:pt idx="2419">900</cx:pt>
          <cx:pt idx="2420">500</cx:pt>
          <cx:pt idx="2421">500</cx:pt>
          <cx:pt idx="2422">550</cx:pt>
          <cx:pt idx="2423">1200</cx:pt>
          <cx:pt idx="2424">600</cx:pt>
          <cx:pt idx="2425">500</cx:pt>
          <cx:pt idx="2426">500</cx:pt>
          <cx:pt idx="2427">850</cx:pt>
          <cx:pt idx="2428">1400</cx:pt>
          <cx:pt idx="2429">450</cx:pt>
          <cx:pt idx="2430">600</cx:pt>
          <cx:pt idx="2431">450</cx:pt>
          <cx:pt idx="2432">500</cx:pt>
          <cx:pt idx="2433">450</cx:pt>
          <cx:pt idx="2434">900</cx:pt>
          <cx:pt idx="2435">400</cx:pt>
          <cx:pt idx="2436">800</cx:pt>
          <cx:pt idx="2437">300</cx:pt>
          <cx:pt idx="2438">500</cx:pt>
          <cx:pt idx="2439">1500</cx:pt>
          <cx:pt idx="2440">400</cx:pt>
          <cx:pt idx="2441">850</cx:pt>
          <cx:pt idx="2442">1600</cx:pt>
          <cx:pt idx="2443">1400</cx:pt>
          <cx:pt idx="2444">1600</cx:pt>
          <cx:pt idx="2445">1400</cx:pt>
          <cx:pt idx="2446">1200</cx:pt>
          <cx:pt idx="2447">1300</cx:pt>
          <cx:pt idx="2448">1800</cx:pt>
          <cx:pt idx="2449">700</cx:pt>
          <cx:pt idx="2450">1000</cx:pt>
          <cx:pt idx="2451">650</cx:pt>
          <cx:pt idx="2452">650</cx:pt>
          <cx:pt idx="2453">450</cx:pt>
          <cx:pt idx="2454">600</cx:pt>
          <cx:pt idx="2455">800</cx:pt>
          <cx:pt idx="2456">2200</cx:pt>
          <cx:pt idx="2457">500</cx:pt>
          <cx:pt idx="2458">600</cx:pt>
          <cx:pt idx="2459">800</cx:pt>
          <cx:pt idx="2460">800</cx:pt>
          <cx:pt idx="2461">750</cx:pt>
          <cx:pt idx="2462">850</cx:pt>
          <cx:pt idx="2463">1700</cx:pt>
          <cx:pt idx="2464">450</cx:pt>
          <cx:pt idx="2465">350</cx:pt>
          <cx:pt idx="2466">1100</cx:pt>
          <cx:pt idx="2467">1500</cx:pt>
          <cx:pt idx="2468">1200</cx:pt>
          <cx:pt idx="2469">1000</cx:pt>
          <cx:pt idx="2470">900</cx:pt>
          <cx:pt idx="2471">1200</cx:pt>
          <cx:pt idx="2472">850</cx:pt>
          <cx:pt idx="2473">850</cx:pt>
          <cx:pt idx="2474">1500</cx:pt>
          <cx:pt idx="2475">2000</cx:pt>
          <cx:pt idx="2476">1600</cx:pt>
          <cx:pt idx="2477">1400</cx:pt>
          <cx:pt idx="2478">900</cx:pt>
          <cx:pt idx="2479">800</cx:pt>
          <cx:pt idx="2480">600</cx:pt>
          <cx:pt idx="2481">400</cx:pt>
          <cx:pt idx="2482">600</cx:pt>
          <cx:pt idx="2483">500</cx:pt>
          <cx:pt idx="2484">1200</cx:pt>
          <cx:pt idx="2485">350</cx:pt>
          <cx:pt idx="2486">1200</cx:pt>
          <cx:pt idx="2487">700</cx:pt>
          <cx:pt idx="2488">600</cx:pt>
          <cx:pt idx="2489">1000</cx:pt>
          <cx:pt idx="2490">1500</cx:pt>
          <cx:pt idx="2491">400</cx:pt>
          <cx:pt idx="2492">1400</cx:pt>
          <cx:pt idx="2493">350</cx:pt>
          <cx:pt idx="2494">700</cx:pt>
          <cx:pt idx="2495">300</cx:pt>
          <cx:pt idx="2496">1400</cx:pt>
          <cx:pt idx="2497">800</cx:pt>
          <cx:pt idx="2498">500</cx:pt>
          <cx:pt idx="2499">650</cx:pt>
          <cx:pt idx="2500">1000</cx:pt>
          <cx:pt idx="2501">750</cx:pt>
          <cx:pt idx="2502">1500</cx:pt>
          <cx:pt idx="2503">0</cx:pt>
          <cx:pt idx="2504">1250</cx:pt>
          <cx:pt idx="2505">550</cx:pt>
          <cx:pt idx="2506">500</cx:pt>
          <cx:pt idx="2507">350</cx:pt>
          <cx:pt idx="2508">700</cx:pt>
          <cx:pt idx="2509">600</cx:pt>
          <cx:pt idx="2510">600</cx:pt>
          <cx:pt idx="2511">1600</cx:pt>
          <cx:pt idx="2512">1200</cx:pt>
          <cx:pt idx="2513">500</cx:pt>
          <cx:pt idx="2514">500</cx:pt>
          <cx:pt idx="2515">600</cx:pt>
          <cx:pt idx="2516">500</cx:pt>
          <cx:pt idx="2517">700</cx:pt>
          <cx:pt idx="2518">1100</cx:pt>
          <cx:pt idx="2519">600</cx:pt>
          <cx:pt idx="2520">900</cx:pt>
          <cx:pt idx="2521">500</cx:pt>
          <cx:pt idx="2522">1600</cx:pt>
          <cx:pt idx="2523">1300</cx:pt>
          <cx:pt idx="2524">400</cx:pt>
          <cx:pt idx="2525">450</cx:pt>
          <cx:pt idx="2526">1000</cx:pt>
          <cx:pt idx="2527">400</cx:pt>
          <cx:pt idx="2528">900</cx:pt>
          <cx:pt idx="2529">400</cx:pt>
          <cx:pt idx="2530">650</cx:pt>
          <cx:pt idx="2531">400</cx:pt>
          <cx:pt idx="2532">400</cx:pt>
          <cx:pt idx="2533">150</cx:pt>
          <cx:pt idx="2534">500</cx:pt>
          <cx:pt idx="2535">650</cx:pt>
          <cx:pt idx="2536">600</cx:pt>
          <cx:pt idx="2537">700</cx:pt>
          <cx:pt idx="2538">700</cx:pt>
          <cx:pt idx="2539">1000</cx:pt>
          <cx:pt idx="2540">350</cx:pt>
          <cx:pt idx="2541">700</cx:pt>
          <cx:pt idx="2542">1900</cx:pt>
          <cx:pt idx="2543">300</cx:pt>
          <cx:pt idx="2544">500</cx:pt>
          <cx:pt idx="2545">2500</cx:pt>
          <cx:pt idx="2546">500</cx:pt>
          <cx:pt idx="2547">450</cx:pt>
          <cx:pt idx="2548">1500</cx:pt>
          <cx:pt idx="2549">600</cx:pt>
          <cx:pt idx="2550">700</cx:pt>
          <cx:pt idx="2551">500</cx:pt>
          <cx:pt idx="2552">600</cx:pt>
          <cx:pt idx="2553">600</cx:pt>
          <cx:pt idx="2554">1000</cx:pt>
          <cx:pt idx="2555">400</cx:pt>
          <cx:pt idx="2556">550</cx:pt>
          <cx:pt idx="2557">800</cx:pt>
          <cx:pt idx="2558">1100</cx:pt>
          <cx:pt idx="2559">2000</cx:pt>
          <cx:pt idx="2560">650</cx:pt>
          <cx:pt idx="2561">2500</cx:pt>
          <cx:pt idx="2562">800</cx:pt>
          <cx:pt idx="2563">0</cx:pt>
          <cx:pt idx="2564">550</cx:pt>
          <cx:pt idx="2565">1100</cx:pt>
          <cx:pt idx="2566">0</cx:pt>
          <cx:pt idx="2567">1500</cx:pt>
          <cx:pt idx="2568">0</cx:pt>
          <cx:pt idx="2569">900</cx:pt>
          <cx:pt idx="2570">700</cx:pt>
          <cx:pt idx="2571">1000</cx:pt>
          <cx:pt idx="2572">700</cx:pt>
          <cx:pt idx="2573">900</cx:pt>
          <cx:pt idx="2574">1800</cx:pt>
          <cx:pt idx="2575">300</cx:pt>
          <cx:pt idx="2576">800</cx:pt>
          <cx:pt idx="2577">900</cx:pt>
          <cx:pt idx="2578">500</cx:pt>
          <cx:pt idx="2579">1000</cx:pt>
          <cx:pt idx="2580">1000</cx:pt>
          <cx:pt idx="2581">1400</cx:pt>
          <cx:pt idx="2582">350</cx:pt>
          <cx:pt idx="2583">450</cx:pt>
          <cx:pt idx="2584">900</cx:pt>
          <cx:pt idx="2585">600</cx:pt>
          <cx:pt idx="2586">700</cx:pt>
          <cx:pt idx="2587">700</cx:pt>
          <cx:pt idx="2588">600</cx:pt>
          <cx:pt idx="2589">950</cx:pt>
          <cx:pt idx="2590">1200</cx:pt>
          <cx:pt idx="2591">1200</cx:pt>
          <cx:pt idx="2592">550</cx:pt>
          <cx:pt idx="2593">1200</cx:pt>
          <cx:pt idx="2594">500</cx:pt>
          <cx:pt idx="2595">350</cx:pt>
          <cx:pt idx="2596">500</cx:pt>
          <cx:pt idx="2597">600</cx:pt>
          <cx:pt idx="2598">600</cx:pt>
          <cx:pt idx="2599">500</cx:pt>
          <cx:pt idx="2600">400</cx:pt>
          <cx:pt idx="2601">500</cx:pt>
          <cx:pt idx="2602">500</cx:pt>
          <cx:pt idx="2603">1000</cx:pt>
          <cx:pt idx="2604">200</cx:pt>
          <cx:pt idx="2605">500</cx:pt>
          <cx:pt idx="2606">500</cx:pt>
          <cx:pt idx="2607">400</cx:pt>
          <cx:pt idx="2608">800</cx:pt>
          <cx:pt idx="2609">700</cx:pt>
          <cx:pt idx="2610">300</cx:pt>
          <cx:pt idx="2611">100</cx:pt>
          <cx:pt idx="2612">800</cx:pt>
          <cx:pt idx="2613">150</cx:pt>
          <cx:pt idx="2614">300</cx:pt>
          <cx:pt idx="2615">1200</cx:pt>
          <cx:pt idx="2616">400</cx:pt>
          <cx:pt idx="2617">700</cx:pt>
          <cx:pt idx="2618">200</cx:pt>
          <cx:pt idx="2619">500</cx:pt>
          <cx:pt idx="2620">500</cx:pt>
          <cx:pt idx="2621">500</cx:pt>
          <cx:pt idx="2622">400</cx:pt>
          <cx:pt idx="2623">100</cx:pt>
          <cx:pt idx="2624">500</cx:pt>
          <cx:pt idx="2625">500</cx:pt>
          <cx:pt idx="2626">1000</cx:pt>
          <cx:pt idx="2627">150</cx:pt>
          <cx:pt idx="2628">800</cx:pt>
          <cx:pt idx="2629">850</cx:pt>
          <cx:pt idx="2630">600</cx:pt>
          <cx:pt idx="2631">450</cx:pt>
          <cx:pt idx="2632">1800</cx:pt>
          <cx:pt idx="2633">500</cx:pt>
          <cx:pt idx="2634">1000</cx:pt>
          <cx:pt idx="2635">450</cx:pt>
          <cx:pt idx="2636">600</cx:pt>
          <cx:pt idx="2637">450</cx:pt>
          <cx:pt idx="2638">500</cx:pt>
          <cx:pt idx="2639">1300</cx:pt>
          <cx:pt idx="2640">2400</cx:pt>
          <cx:pt idx="2641">2000</cx:pt>
          <cx:pt idx="2642">1300</cx:pt>
          <cx:pt idx="2643">1500</cx:pt>
          <cx:pt idx="2644">800</cx:pt>
          <cx:pt idx="2645">600</cx:pt>
          <cx:pt idx="2646">600</cx:pt>
          <cx:pt idx="2647">950</cx:pt>
          <cx:pt idx="2648">800</cx:pt>
          <cx:pt idx="2649">1400</cx:pt>
          <cx:pt idx="2650">400</cx:pt>
          <cx:pt idx="2651">1500</cx:pt>
          <cx:pt idx="2652">1400</cx:pt>
          <cx:pt idx="2653">1200</cx:pt>
          <cx:pt idx="2654">600</cx:pt>
          <cx:pt idx="2655">1200</cx:pt>
          <cx:pt idx="2656">1800</cx:pt>
          <cx:pt idx="2657">1400</cx:pt>
          <cx:pt idx="2658">1500</cx:pt>
          <cx:pt idx="2659">200</cx:pt>
          <cx:pt idx="2660">600</cx:pt>
          <cx:pt idx="2661">250</cx:pt>
          <cx:pt idx="2662">700</cx:pt>
          <cx:pt idx="2663">500</cx:pt>
          <cx:pt idx="2664">1000</cx:pt>
          <cx:pt idx="2665">1000</cx:pt>
          <cx:pt idx="2666">650</cx:pt>
          <cx:pt idx="2667">600</cx:pt>
          <cx:pt idx="2668">550</cx:pt>
          <cx:pt idx="2669">500</cx:pt>
          <cx:pt idx="2670">500</cx:pt>
          <cx:pt idx="2671">400</cx:pt>
          <cx:pt idx="2672">400</cx:pt>
          <cx:pt idx="2673">1800</cx:pt>
          <cx:pt idx="2674">500</cx:pt>
          <cx:pt idx="2675">900</cx:pt>
          <cx:pt idx="2676">500</cx:pt>
          <cx:pt idx="2677">500</cx:pt>
          <cx:pt idx="2678">550</cx:pt>
          <cx:pt idx="2679">1200</cx:pt>
          <cx:pt idx="2680">600</cx:pt>
          <cx:pt idx="2681">500</cx:pt>
          <cx:pt idx="2682">500</cx:pt>
          <cx:pt idx="2683">850</cx:pt>
          <cx:pt idx="2684">1400</cx:pt>
          <cx:pt idx="2685">450</cx:pt>
          <cx:pt idx="2686">600</cx:pt>
          <cx:pt idx="2687">450</cx:pt>
          <cx:pt idx="2688">500</cx:pt>
          <cx:pt idx="2689">450</cx:pt>
          <cx:pt idx="2690">900</cx:pt>
          <cx:pt idx="2691">400</cx:pt>
          <cx:pt idx="2692">800</cx:pt>
          <cx:pt idx="2693">300</cx:pt>
          <cx:pt idx="2694">500</cx:pt>
          <cx:pt idx="2695">1500</cx:pt>
          <cx:pt idx="2696">400</cx:pt>
          <cx:pt idx="2697">850</cx:pt>
          <cx:pt idx="2698">1600</cx:pt>
          <cx:pt idx="2699">1400</cx:pt>
          <cx:pt idx="2700">1600</cx:pt>
          <cx:pt idx="2701">1400</cx:pt>
          <cx:pt idx="2702">1200</cx:pt>
          <cx:pt idx="2703">1300</cx:pt>
          <cx:pt idx="2704">1800</cx:pt>
          <cx:pt idx="2705">700</cx:pt>
          <cx:pt idx="2706">1000</cx:pt>
          <cx:pt idx="2707">650</cx:pt>
          <cx:pt idx="2708">650</cx:pt>
          <cx:pt idx="2709">450</cx:pt>
          <cx:pt idx="2710">600</cx:pt>
          <cx:pt idx="2711">800</cx:pt>
          <cx:pt idx="2712">2200</cx:pt>
          <cx:pt idx="2713">500</cx:pt>
          <cx:pt idx="2714">600</cx:pt>
          <cx:pt idx="2715">800</cx:pt>
          <cx:pt idx="2716">800</cx:pt>
          <cx:pt idx="2717">750</cx:pt>
          <cx:pt idx="2718">850</cx:pt>
          <cx:pt idx="2719">1700</cx:pt>
          <cx:pt idx="2720">450</cx:pt>
          <cx:pt idx="2721">350</cx:pt>
          <cx:pt idx="2722">1100</cx:pt>
          <cx:pt idx="2723">1500</cx:pt>
          <cx:pt idx="2724">1200</cx:pt>
          <cx:pt idx="2725">1000</cx:pt>
          <cx:pt idx="2726">900</cx:pt>
          <cx:pt idx="2727">1200</cx:pt>
          <cx:pt idx="2728">850</cx:pt>
          <cx:pt idx="2729">850</cx:pt>
          <cx:pt idx="2730">1500</cx:pt>
          <cx:pt idx="2731">2000</cx:pt>
          <cx:pt idx="2732">1600</cx:pt>
          <cx:pt idx="2733">1400</cx:pt>
          <cx:pt idx="2734">900</cx:pt>
          <cx:pt idx="2735">800</cx:pt>
          <cx:pt idx="2736">600</cx:pt>
          <cx:pt idx="2737">400</cx:pt>
          <cx:pt idx="2738">600</cx:pt>
          <cx:pt idx="2739">500</cx:pt>
          <cx:pt idx="2740">1200</cx:pt>
          <cx:pt idx="2741">350</cx:pt>
          <cx:pt idx="2742">1200</cx:pt>
          <cx:pt idx="2743">700</cx:pt>
          <cx:pt idx="2744">600</cx:pt>
          <cx:pt idx="2745">1000</cx:pt>
          <cx:pt idx="2746">1500</cx:pt>
          <cx:pt idx="2747">400</cx:pt>
          <cx:pt idx="2748">1400</cx:pt>
          <cx:pt idx="2749">350</cx:pt>
          <cx:pt idx="2750">700</cx:pt>
          <cx:pt idx="2751">300</cx:pt>
          <cx:pt idx="2752">1400</cx:pt>
          <cx:pt idx="2753">800</cx:pt>
          <cx:pt idx="2754">500</cx:pt>
          <cx:pt idx="2755">650</cx:pt>
          <cx:pt idx="2756">1000</cx:pt>
          <cx:pt idx="2757">750</cx:pt>
          <cx:pt idx="2758">1500</cx:pt>
          <cx:pt idx="2759">0</cx:pt>
          <cx:pt idx="2760">1250</cx:pt>
          <cx:pt idx="2761">550</cx:pt>
          <cx:pt idx="2762">500</cx:pt>
          <cx:pt idx="2763">350</cx:pt>
          <cx:pt idx="2764">700</cx:pt>
          <cx:pt idx="2765">600</cx:pt>
          <cx:pt idx="2766">600</cx:pt>
          <cx:pt idx="2767">1600</cx:pt>
          <cx:pt idx="2768">1200</cx:pt>
          <cx:pt idx="2769">500</cx:pt>
          <cx:pt idx="2770">500</cx:pt>
          <cx:pt idx="2771">600</cx:pt>
          <cx:pt idx="2772">500</cx:pt>
          <cx:pt idx="2773">700</cx:pt>
          <cx:pt idx="2774">1100</cx:pt>
          <cx:pt idx="2775">600</cx:pt>
          <cx:pt idx="2776">900</cx:pt>
          <cx:pt idx="2777">500</cx:pt>
          <cx:pt idx="2778">1600</cx:pt>
          <cx:pt idx="2779">1300</cx:pt>
          <cx:pt idx="2780">400</cx:pt>
          <cx:pt idx="2781">450</cx:pt>
          <cx:pt idx="2782">1000</cx:pt>
          <cx:pt idx="2783">400</cx:pt>
          <cx:pt idx="2784">900</cx:pt>
          <cx:pt idx="2785">400</cx:pt>
          <cx:pt idx="2786">650</cx:pt>
          <cx:pt idx="2787">400</cx:pt>
          <cx:pt idx="2788">400</cx:pt>
          <cx:pt idx="2789">150</cx:pt>
          <cx:pt idx="2790">500</cx:pt>
          <cx:pt idx="2791">650</cx:pt>
          <cx:pt idx="2792">600</cx:pt>
          <cx:pt idx="2793">700</cx:pt>
          <cx:pt idx="2794">700</cx:pt>
          <cx:pt idx="2795">1000</cx:pt>
          <cx:pt idx="2796">350</cx:pt>
          <cx:pt idx="2797">700</cx:pt>
          <cx:pt idx="2798">1900</cx:pt>
          <cx:pt idx="2799">300</cx:pt>
          <cx:pt idx="2800">500</cx:pt>
          <cx:pt idx="2801">2500</cx:pt>
          <cx:pt idx="2802">500</cx:pt>
          <cx:pt idx="2803">450</cx:pt>
          <cx:pt idx="2804">1500</cx:pt>
          <cx:pt idx="2805">600</cx:pt>
          <cx:pt idx="2806">700</cx:pt>
          <cx:pt idx="2807">500</cx:pt>
          <cx:pt idx="2808">600</cx:pt>
          <cx:pt idx="2809">600</cx:pt>
          <cx:pt idx="2810">1000</cx:pt>
          <cx:pt idx="2811">400</cx:pt>
          <cx:pt idx="2812">550</cx:pt>
          <cx:pt idx="2813">800</cx:pt>
          <cx:pt idx="2814">1100</cx:pt>
          <cx:pt idx="2815">2000</cx:pt>
          <cx:pt idx="2816">500</cx:pt>
          <cx:pt idx="2817">2500</cx:pt>
          <cx:pt idx="2818">800</cx:pt>
          <cx:pt idx="2819">0</cx:pt>
          <cx:pt idx="2820">550</cx:pt>
          <cx:pt idx="2821">1100</cx:pt>
          <cx:pt idx="2822">0</cx:pt>
          <cx:pt idx="2823">1500</cx:pt>
          <cx:pt idx="2824">0</cx:pt>
          <cx:pt idx="2825">900</cx:pt>
          <cx:pt idx="2826">700</cx:pt>
          <cx:pt idx="2827">1000</cx:pt>
          <cx:pt idx="2828">700</cx:pt>
          <cx:pt idx="2829">900</cx:pt>
          <cx:pt idx="2830">1800</cx:pt>
          <cx:pt idx="2831">300</cx:pt>
          <cx:pt idx="2832">800</cx:pt>
          <cx:pt idx="2833">900</cx:pt>
          <cx:pt idx="2834">500</cx:pt>
          <cx:pt idx="2835">1000</cx:pt>
          <cx:pt idx="2836">1000</cx:pt>
          <cx:pt idx="2837">1400</cx:pt>
          <cx:pt idx="2838">350</cx:pt>
          <cx:pt idx="2839">450</cx:pt>
          <cx:pt idx="2840">900</cx:pt>
          <cx:pt idx="2841">600</cx:pt>
          <cx:pt idx="2842">700</cx:pt>
          <cx:pt idx="2843">700</cx:pt>
          <cx:pt idx="2844">600</cx:pt>
          <cx:pt idx="2845">950</cx:pt>
          <cx:pt idx="2846">1200</cx:pt>
          <cx:pt idx="2847">1200</cx:pt>
          <cx:pt idx="2848">550</cx:pt>
          <cx:pt idx="2849">1200</cx:pt>
          <cx:pt idx="2850">500</cx:pt>
          <cx:pt idx="2851">350</cx:pt>
          <cx:pt idx="2852">500</cx:pt>
          <cx:pt idx="2853">600</cx:pt>
          <cx:pt idx="2854">600</cx:pt>
          <cx:pt idx="2855">500</cx:pt>
          <cx:pt idx="2856">400</cx:pt>
          <cx:pt idx="2857">500</cx:pt>
          <cx:pt idx="2858">500</cx:pt>
          <cx:pt idx="2859">1000</cx:pt>
          <cx:pt idx="2860">200</cx:pt>
          <cx:pt idx="2861">500</cx:pt>
          <cx:pt idx="2862">500</cx:pt>
          <cx:pt idx="2863">400</cx:pt>
          <cx:pt idx="2864">800</cx:pt>
          <cx:pt idx="2865">700</cx:pt>
          <cx:pt idx="2866">300</cx:pt>
          <cx:pt idx="2867">100</cx:pt>
          <cx:pt idx="2868">800</cx:pt>
          <cx:pt idx="2869">150</cx:pt>
          <cx:pt idx="2870">300</cx:pt>
          <cx:pt idx="2871">1200</cx:pt>
          <cx:pt idx="2872">400</cx:pt>
          <cx:pt idx="2873">700</cx:pt>
          <cx:pt idx="2874">200</cx:pt>
          <cx:pt idx="2875">500</cx:pt>
          <cx:pt idx="2876">500</cx:pt>
          <cx:pt idx="2877">500</cx:pt>
          <cx:pt idx="2878">400</cx:pt>
          <cx:pt idx="2879">100</cx:pt>
          <cx:pt idx="2880">500</cx:pt>
          <cx:pt idx="2881">500</cx:pt>
          <cx:pt idx="2882">1000</cx:pt>
          <cx:pt idx="2883">150</cx:pt>
          <cx:pt idx="2884">800</cx:pt>
          <cx:pt idx="2885">850</cx:pt>
          <cx:pt idx="2886">600</cx:pt>
          <cx:pt idx="2887">450</cx:pt>
          <cx:pt idx="2888">1800</cx:pt>
          <cx:pt idx="2889">500</cx:pt>
          <cx:pt idx="2890">1000</cx:pt>
          <cx:pt idx="2891">450</cx:pt>
          <cx:pt idx="2892">600</cx:pt>
          <cx:pt idx="2893">450</cx:pt>
          <cx:pt idx="2894">500</cx:pt>
          <cx:pt idx="2895">1300</cx:pt>
          <cx:pt idx="2896">2400</cx:pt>
          <cx:pt idx="2897">2000</cx:pt>
          <cx:pt idx="2898">1300</cx:pt>
          <cx:pt idx="2899">1500</cx:pt>
          <cx:pt idx="2900">800</cx:pt>
          <cx:pt idx="2901">600</cx:pt>
          <cx:pt idx="2902">600</cx:pt>
          <cx:pt idx="2903">950</cx:pt>
          <cx:pt idx="2904">800</cx:pt>
          <cx:pt idx="2905">1400</cx:pt>
          <cx:pt idx="2906">400</cx:pt>
          <cx:pt idx="2907">1500</cx:pt>
          <cx:pt idx="2908">1400</cx:pt>
          <cx:pt idx="2909">1200</cx:pt>
          <cx:pt idx="2910">600</cx:pt>
          <cx:pt idx="2911">1200</cx:pt>
          <cx:pt idx="2912">1800</cx:pt>
          <cx:pt idx="2913">1400</cx:pt>
          <cx:pt idx="2914">1500</cx:pt>
          <cx:pt idx="2915">200</cx:pt>
          <cx:pt idx="2916">600</cx:pt>
          <cx:pt idx="2917">250</cx:pt>
          <cx:pt idx="2918">700</cx:pt>
          <cx:pt idx="2919">500</cx:pt>
          <cx:pt idx="2920">1000</cx:pt>
          <cx:pt idx="2921">1000</cx:pt>
          <cx:pt idx="2922">650</cx:pt>
          <cx:pt idx="2923">600</cx:pt>
          <cx:pt idx="2924">550</cx:pt>
          <cx:pt idx="2925">500</cx:pt>
          <cx:pt idx="2926">500</cx:pt>
          <cx:pt idx="2927">400</cx:pt>
          <cx:pt idx="2928">400</cx:pt>
          <cx:pt idx="2929">1800</cx:pt>
          <cx:pt idx="2930">500</cx:pt>
          <cx:pt idx="2931">900</cx:pt>
          <cx:pt idx="2932">500</cx:pt>
          <cx:pt idx="2933">500</cx:pt>
          <cx:pt idx="2934">550</cx:pt>
          <cx:pt idx="2935">1200</cx:pt>
          <cx:pt idx="2936">600</cx:pt>
          <cx:pt idx="2937">500</cx:pt>
          <cx:pt idx="2938">500</cx:pt>
          <cx:pt idx="2939">850</cx:pt>
          <cx:pt idx="2940">1400</cx:pt>
          <cx:pt idx="2941">450</cx:pt>
          <cx:pt idx="2942">600</cx:pt>
          <cx:pt idx="2943">450</cx:pt>
          <cx:pt idx="2944">500</cx:pt>
          <cx:pt idx="2945">450</cx:pt>
          <cx:pt idx="2946">900</cx:pt>
          <cx:pt idx="2947">400</cx:pt>
          <cx:pt idx="2948">800</cx:pt>
          <cx:pt idx="2949">300</cx:pt>
          <cx:pt idx="2950">500</cx:pt>
          <cx:pt idx="2951">1500</cx:pt>
          <cx:pt idx="2952">400</cx:pt>
          <cx:pt idx="2953">850</cx:pt>
          <cx:pt idx="2954">1600</cx:pt>
          <cx:pt idx="2955">1400</cx:pt>
          <cx:pt idx="2956">1600</cx:pt>
          <cx:pt idx="2957">1400</cx:pt>
          <cx:pt idx="2958">1200</cx:pt>
          <cx:pt idx="2959">1300</cx:pt>
          <cx:pt idx="2960">1800</cx:pt>
          <cx:pt idx="2961">700</cx:pt>
          <cx:pt idx="2962">1000</cx:pt>
          <cx:pt idx="2963">650</cx:pt>
          <cx:pt idx="2964">650</cx:pt>
          <cx:pt idx="2965">450</cx:pt>
          <cx:pt idx="2966">600</cx:pt>
          <cx:pt idx="2967">800</cx:pt>
          <cx:pt idx="2968">2200</cx:pt>
          <cx:pt idx="2969">500</cx:pt>
          <cx:pt idx="2970">600</cx:pt>
          <cx:pt idx="2971">800</cx:pt>
          <cx:pt idx="2972">800</cx:pt>
          <cx:pt idx="2973">750</cx:pt>
          <cx:pt idx="2974">850</cx:pt>
          <cx:pt idx="2975">1700</cx:pt>
          <cx:pt idx="2976">450</cx:pt>
          <cx:pt idx="2977">350</cx:pt>
          <cx:pt idx="2978">1100</cx:pt>
          <cx:pt idx="2979">1500</cx:pt>
          <cx:pt idx="2980">1200</cx:pt>
          <cx:pt idx="2981">1000</cx:pt>
          <cx:pt idx="2982">900</cx:pt>
          <cx:pt idx="2983">1200</cx:pt>
          <cx:pt idx="2984">850</cx:pt>
          <cx:pt idx="2985">850</cx:pt>
          <cx:pt idx="2986">1500</cx:pt>
          <cx:pt idx="2987">2000</cx:pt>
          <cx:pt idx="2988">1600</cx:pt>
          <cx:pt idx="2989">1400</cx:pt>
          <cx:pt idx="2990">900</cx:pt>
          <cx:pt idx="2991">800</cx:pt>
          <cx:pt idx="2992">600</cx:pt>
          <cx:pt idx="2993">400</cx:pt>
          <cx:pt idx="2994">600</cx:pt>
          <cx:pt idx="2995">500</cx:pt>
          <cx:pt idx="2996">1200</cx:pt>
          <cx:pt idx="2997">350</cx:pt>
          <cx:pt idx="2998">1200</cx:pt>
          <cx:pt idx="2999">700</cx:pt>
          <cx:pt idx="3000">600</cx:pt>
          <cx:pt idx="3001">1000</cx:pt>
          <cx:pt idx="3002">1500</cx:pt>
          <cx:pt idx="3003">400</cx:pt>
          <cx:pt idx="3004">1400</cx:pt>
          <cx:pt idx="3005">350</cx:pt>
          <cx:pt idx="3006">700</cx:pt>
          <cx:pt idx="3007">300</cx:pt>
          <cx:pt idx="3008">1400</cx:pt>
          <cx:pt idx="3009">800</cx:pt>
          <cx:pt idx="3010">500</cx:pt>
          <cx:pt idx="3011">650</cx:pt>
          <cx:pt idx="3012">1000</cx:pt>
          <cx:pt idx="3013">750</cx:pt>
          <cx:pt idx="3014">1500</cx:pt>
          <cx:pt idx="3015">0</cx:pt>
          <cx:pt idx="3016">1250</cx:pt>
          <cx:pt idx="3017">550</cx:pt>
          <cx:pt idx="3018">500</cx:pt>
          <cx:pt idx="3019">350</cx:pt>
          <cx:pt idx="3020">700</cx:pt>
          <cx:pt idx="3021">600</cx:pt>
          <cx:pt idx="3022">600</cx:pt>
          <cx:pt idx="3023">1600</cx:pt>
          <cx:pt idx="3024">1200</cx:pt>
          <cx:pt idx="3025">500</cx:pt>
          <cx:pt idx="3026">500</cx:pt>
          <cx:pt idx="3027">600</cx:pt>
          <cx:pt idx="3028">500</cx:pt>
          <cx:pt idx="3029">700</cx:pt>
          <cx:pt idx="3030">1100</cx:pt>
          <cx:pt idx="3031">600</cx:pt>
          <cx:pt idx="3032">900</cx:pt>
          <cx:pt idx="3033">500</cx:pt>
          <cx:pt idx="3034">1600</cx:pt>
          <cx:pt idx="3035">1300</cx:pt>
          <cx:pt idx="3036">400</cx:pt>
          <cx:pt idx="3037">450</cx:pt>
          <cx:pt idx="3038">1000</cx:pt>
          <cx:pt idx="3039">400</cx:pt>
          <cx:pt idx="3040">900</cx:pt>
          <cx:pt idx="3041">400</cx:pt>
          <cx:pt idx="3042">650</cx:pt>
          <cx:pt idx="3043">400</cx:pt>
          <cx:pt idx="3044">400</cx:pt>
          <cx:pt idx="3045">150</cx:pt>
          <cx:pt idx="3046">500</cx:pt>
          <cx:pt idx="3047">650</cx:pt>
          <cx:pt idx="3048">600</cx:pt>
          <cx:pt idx="3049">700</cx:pt>
          <cx:pt idx="3050">700</cx:pt>
          <cx:pt idx="3051">1000</cx:pt>
          <cx:pt idx="3052">350</cx:pt>
          <cx:pt idx="3053">700</cx:pt>
          <cx:pt idx="3054">1900</cx:pt>
          <cx:pt idx="3055">300</cx:pt>
          <cx:pt idx="3056">500</cx:pt>
          <cx:pt idx="3057">2500</cx:pt>
          <cx:pt idx="3058">500</cx:pt>
          <cx:pt idx="3059">450</cx:pt>
          <cx:pt idx="3060">1500</cx:pt>
          <cx:pt idx="3061">600</cx:pt>
          <cx:pt idx="3062">700</cx:pt>
          <cx:pt idx="3063">500</cx:pt>
          <cx:pt idx="3064">600</cx:pt>
          <cx:pt idx="3065">600</cx:pt>
          <cx:pt idx="3066">1000</cx:pt>
          <cx:pt idx="3067">400</cx:pt>
          <cx:pt idx="3068">550</cx:pt>
          <cx:pt idx="3069">800</cx:pt>
          <cx:pt idx="3070">1100</cx:pt>
          <cx:pt idx="3071">2000</cx:pt>
          <cx:pt idx="3072">750</cx:pt>
          <cx:pt idx="3073">2500</cx:pt>
          <cx:pt idx="3074">800</cx:pt>
          <cx:pt idx="3075">0</cx:pt>
          <cx:pt idx="3076">550</cx:pt>
          <cx:pt idx="3077">1100</cx:pt>
          <cx:pt idx="3078">0</cx:pt>
          <cx:pt idx="3079">1500</cx:pt>
          <cx:pt idx="3080">0</cx:pt>
          <cx:pt idx="3081">900</cx:pt>
          <cx:pt idx="3082">700</cx:pt>
          <cx:pt idx="3083">1000</cx:pt>
          <cx:pt idx="3084">700</cx:pt>
          <cx:pt idx="3085">900</cx:pt>
          <cx:pt idx="3086">1800</cx:pt>
          <cx:pt idx="3087">300</cx:pt>
          <cx:pt idx="3088">800</cx:pt>
          <cx:pt idx="3089">900</cx:pt>
          <cx:pt idx="3090">500</cx:pt>
          <cx:pt idx="3091">1000</cx:pt>
          <cx:pt idx="3092">1000</cx:pt>
          <cx:pt idx="3093">1400</cx:pt>
          <cx:pt idx="3094">350</cx:pt>
          <cx:pt idx="3095">450</cx:pt>
          <cx:pt idx="3096">900</cx:pt>
          <cx:pt idx="3097">600</cx:pt>
          <cx:pt idx="3098">700</cx:pt>
          <cx:pt idx="3099">700</cx:pt>
          <cx:pt idx="3100">600</cx:pt>
          <cx:pt idx="3101">950</cx:pt>
          <cx:pt idx="3102">1200</cx:pt>
          <cx:pt idx="3103">1200</cx:pt>
          <cx:pt idx="3104">550</cx:pt>
          <cx:pt idx="3105">1200</cx:pt>
          <cx:pt idx="3106">500</cx:pt>
          <cx:pt idx="3107">350</cx:pt>
          <cx:pt idx="3108">500</cx:pt>
          <cx:pt idx="3109">600</cx:pt>
          <cx:pt idx="3110">600</cx:pt>
          <cx:pt idx="3111">500</cx:pt>
          <cx:pt idx="3112">400</cx:pt>
          <cx:pt idx="3113">500</cx:pt>
          <cx:pt idx="3114">500</cx:pt>
          <cx:pt idx="3115">1000</cx:pt>
          <cx:pt idx="3116">200</cx:pt>
          <cx:pt idx="3117">500</cx:pt>
          <cx:pt idx="3118">500</cx:pt>
          <cx:pt idx="3119">400</cx:pt>
          <cx:pt idx="3120">800</cx:pt>
          <cx:pt idx="3121">700</cx:pt>
          <cx:pt idx="3122">300</cx:pt>
          <cx:pt idx="3123">100</cx:pt>
          <cx:pt idx="3124">800</cx:pt>
          <cx:pt idx="3125">150</cx:pt>
          <cx:pt idx="3126">300</cx:pt>
          <cx:pt idx="3127">1200</cx:pt>
          <cx:pt idx="3128">400</cx:pt>
          <cx:pt idx="3129">700</cx:pt>
          <cx:pt idx="3130">200</cx:pt>
          <cx:pt idx="3131">500</cx:pt>
          <cx:pt idx="3132">500</cx:pt>
          <cx:pt idx="3133">500</cx:pt>
          <cx:pt idx="3134">400</cx:pt>
          <cx:pt idx="3135">100</cx:pt>
          <cx:pt idx="3136">500</cx:pt>
          <cx:pt idx="3137">500</cx:pt>
          <cx:pt idx="3138">1000</cx:pt>
          <cx:pt idx="3139">150</cx:pt>
          <cx:pt idx="3140">800</cx:pt>
          <cx:pt idx="3141">850</cx:pt>
          <cx:pt idx="3142">600</cx:pt>
          <cx:pt idx="3143">450</cx:pt>
          <cx:pt idx="3144">1800</cx:pt>
          <cx:pt idx="3145">500</cx:pt>
          <cx:pt idx="3146">1000</cx:pt>
          <cx:pt idx="3147">450</cx:pt>
          <cx:pt idx="3148">600</cx:pt>
          <cx:pt idx="3149">450</cx:pt>
          <cx:pt idx="3150">500</cx:pt>
          <cx:pt idx="3151">1300</cx:pt>
          <cx:pt idx="3152">2400</cx:pt>
          <cx:pt idx="3153">2000</cx:pt>
          <cx:pt idx="3154">1300</cx:pt>
          <cx:pt idx="3155">1500</cx:pt>
          <cx:pt idx="3156">800</cx:pt>
          <cx:pt idx="3157">600</cx:pt>
          <cx:pt idx="3158">600</cx:pt>
          <cx:pt idx="3159">950</cx:pt>
          <cx:pt idx="3160">800</cx:pt>
          <cx:pt idx="3161">1400</cx:pt>
          <cx:pt idx="3162">400</cx:pt>
          <cx:pt idx="3163">1500</cx:pt>
          <cx:pt idx="3164">1400</cx:pt>
          <cx:pt idx="3165">1200</cx:pt>
          <cx:pt idx="3166">600</cx:pt>
          <cx:pt idx="3167">1200</cx:pt>
          <cx:pt idx="3168">1800</cx:pt>
          <cx:pt idx="3169">1400</cx:pt>
          <cx:pt idx="3170">1500</cx:pt>
          <cx:pt idx="3171">200</cx:pt>
          <cx:pt idx="3172">600</cx:pt>
          <cx:pt idx="3173">250</cx:pt>
          <cx:pt idx="3174">700</cx:pt>
          <cx:pt idx="3175">500</cx:pt>
          <cx:pt idx="3176">1000</cx:pt>
          <cx:pt idx="3177">1000</cx:pt>
          <cx:pt idx="3178">650</cx:pt>
          <cx:pt idx="3179">600</cx:pt>
          <cx:pt idx="3180">550</cx:pt>
          <cx:pt idx="3181">500</cx:pt>
          <cx:pt idx="3182">500</cx:pt>
          <cx:pt idx="3183">400</cx:pt>
          <cx:pt idx="3184">400</cx:pt>
          <cx:pt idx="3185">1800</cx:pt>
          <cx:pt idx="3186">500</cx:pt>
          <cx:pt idx="3187">900</cx:pt>
          <cx:pt idx="3188">500</cx:pt>
          <cx:pt idx="3189">500</cx:pt>
          <cx:pt idx="3190">550</cx:pt>
          <cx:pt idx="3191">1200</cx:pt>
          <cx:pt idx="3192">600</cx:pt>
          <cx:pt idx="3193">500</cx:pt>
          <cx:pt idx="3194">500</cx:pt>
          <cx:pt idx="3195">850</cx:pt>
          <cx:pt idx="3196">1400</cx:pt>
          <cx:pt idx="3197">450</cx:pt>
          <cx:pt idx="3198">600</cx:pt>
          <cx:pt idx="3199">450</cx:pt>
          <cx:pt idx="3200">500</cx:pt>
          <cx:pt idx="3201">450</cx:pt>
          <cx:pt idx="3202">900</cx:pt>
          <cx:pt idx="3203">400</cx:pt>
          <cx:pt idx="3204">800</cx:pt>
          <cx:pt idx="3205">300</cx:pt>
          <cx:pt idx="3206">500</cx:pt>
          <cx:pt idx="3207">1500</cx:pt>
          <cx:pt idx="3208">400</cx:pt>
          <cx:pt idx="3209">850</cx:pt>
          <cx:pt idx="3210">1600</cx:pt>
          <cx:pt idx="3211">1400</cx:pt>
          <cx:pt idx="3212">1600</cx:pt>
          <cx:pt idx="3213">1400</cx:pt>
          <cx:pt idx="3214">1200</cx:pt>
          <cx:pt idx="3215">1300</cx:pt>
          <cx:pt idx="3216">1800</cx:pt>
          <cx:pt idx="3217">700</cx:pt>
          <cx:pt idx="3218">1000</cx:pt>
          <cx:pt idx="3219">650</cx:pt>
          <cx:pt idx="3220">650</cx:pt>
          <cx:pt idx="3221">450</cx:pt>
          <cx:pt idx="3222">600</cx:pt>
          <cx:pt idx="3223">800</cx:pt>
          <cx:pt idx="3224">2200</cx:pt>
          <cx:pt idx="3225">500</cx:pt>
          <cx:pt idx="3226">600</cx:pt>
          <cx:pt idx="3227">800</cx:pt>
          <cx:pt idx="3228">800</cx:pt>
          <cx:pt idx="3229">750</cx:pt>
          <cx:pt idx="3230">850</cx:pt>
          <cx:pt idx="3231">1700</cx:pt>
          <cx:pt idx="3232">450</cx:pt>
          <cx:pt idx="3233">350</cx:pt>
          <cx:pt idx="3234">1100</cx:pt>
          <cx:pt idx="3235">1500</cx:pt>
          <cx:pt idx="3236">1200</cx:pt>
          <cx:pt idx="3237">1000</cx:pt>
          <cx:pt idx="3238">900</cx:pt>
          <cx:pt idx="3239">1200</cx:pt>
          <cx:pt idx="3240">850</cx:pt>
          <cx:pt idx="3241">850</cx:pt>
          <cx:pt idx="3242">1500</cx:pt>
          <cx:pt idx="3243">2000</cx:pt>
          <cx:pt idx="3244">1600</cx:pt>
          <cx:pt idx="3245">1400</cx:pt>
          <cx:pt idx="3246">900</cx:pt>
          <cx:pt idx="3247">800</cx:pt>
          <cx:pt idx="3248">600</cx:pt>
          <cx:pt idx="3249">400</cx:pt>
        </cx:lvl>
      </cx:numDim>
    </cx:data>
  </cx:chartData>
  <cx:chart>
    <cx:title pos="t" align="ctr" overlay="0">
      <cx:tx>
        <cx:rich>
          <a:bodyPr spcFirstLastPara="1" vertOverflow="ellipsis" wrap="square" lIns="0" tIns="0" rIns="0" bIns="0" anchor="ctr" anchorCtr="1"/>
          <a:lstStyle/>
          <a:p>
            <a:pPr algn="ctr">
              <a:defRPr/>
            </a:pPr>
            <a:r>
              <a:rPr lang="en-US"/>
              <a:t>Frequency of average cost of 2 in India</a:t>
            </a:r>
          </a:p>
        </cx:rich>
      </cx:tx>
    </cx:title>
    <cx:plotArea>
      <cx:plotAreaRegion>
        <cx:series layoutId="clusteredColumn" uniqueId="{5C95BF6F-CFEF-407D-9568-0A28CF7D369B}">
          <cx:dataId val="0"/>
          <cx:layoutPr>
            <cx:binning intervalClosed="r"/>
          </cx:layoutPr>
          <cx:axisId val="1"/>
        </cx:series>
        <cx:series layoutId="paretoLine" ownerIdx="0" uniqueId="{10EEACEA-1D92-41A1-B71B-01AFA21BEF74}">
          <cx:axisId val="2"/>
        </cx:series>
      </cx:plotAreaRegion>
      <cx:axis id="0">
        <cx:catScaling gapWidth="0"/>
        <cx:tickLabels/>
      </cx:axis>
      <cx:axis id="1">
        <cx:valScaling/>
        <cx:majorGridlines/>
        <cx:tickLabels/>
      </cx:axis>
      <cx:axis id="2">
        <cx:valScaling max="1" min="0"/>
        <cx:units unit="percentage"/>
        <cx:tickLabels/>
      </cx:axis>
    </cx:plotArea>
  </cx:chart>
  <cx:clrMapOvr bg1="lt1" tx1="dk1" bg2="lt2" tx2="dk2" accent1="accent1" accent2="accent2" accent3="accent3" accent4="accent4" accent5="accent5" accent6="accent6" hlink="hlink" folHlink="folHlink"/>
</cx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Average Cost for 2 according to cities</a:t>
            </a:r>
          </a:p>
        </c:rich>
      </c:tx>
      <c:layout>
        <c:manualLayout>
          <c:xMode val="edge"/>
          <c:yMode val="edge"/>
          <c:x val="0.15677691179943765"/>
          <c:y val="2.670623769392688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v>Total</c:v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12"/>
              <c:pt idx="0">
                <c:v>Agra</c:v>
              </c:pt>
              <c:pt idx="1">
                <c:v>Chennai</c:v>
              </c:pt>
              <c:pt idx="2">
                <c:v>Faridabad</c:v>
              </c:pt>
              <c:pt idx="3">
                <c:v>Ghaziabad</c:v>
              </c:pt>
              <c:pt idx="4">
                <c:v>Goa</c:v>
              </c:pt>
              <c:pt idx="5">
                <c:v>Gurgaon</c:v>
              </c:pt>
              <c:pt idx="6">
                <c:v>Hyderabad</c:v>
              </c:pt>
              <c:pt idx="7">
                <c:v>Kolkata</c:v>
              </c:pt>
              <c:pt idx="8">
                <c:v>Mumbai</c:v>
              </c:pt>
              <c:pt idx="9">
                <c:v>New Delhi</c:v>
              </c:pt>
              <c:pt idx="10">
                <c:v>Noida</c:v>
              </c:pt>
              <c:pt idx="11">
                <c:v>Pune</c:v>
              </c:pt>
            </c:strLit>
          </c:cat>
          <c:val>
            <c:numLit>
              <c:formatCode>General</c:formatCode>
              <c:ptCount val="12"/>
              <c:pt idx="0">
                <c:v>1065</c:v>
              </c:pt>
              <c:pt idx="1">
                <c:v>1085</c:v>
              </c:pt>
              <c:pt idx="2">
                <c:v>447.60956175298804</c:v>
              </c:pt>
              <c:pt idx="3">
                <c:v>602</c:v>
              </c:pt>
              <c:pt idx="4">
                <c:v>1175</c:v>
              </c:pt>
              <c:pt idx="5">
                <c:v>714.01610017889084</c:v>
              </c:pt>
              <c:pt idx="6">
                <c:v>1361.1111111111111</c:v>
              </c:pt>
              <c:pt idx="7">
                <c:v>1272.5</c:v>
              </c:pt>
              <c:pt idx="8">
                <c:v>1072.5</c:v>
              </c:pt>
              <c:pt idx="9">
                <c:v>596.08806870089529</c:v>
              </c:pt>
              <c:pt idx="10">
                <c:v>539.49074074074076</c:v>
              </c:pt>
              <c:pt idx="11">
                <c:v>1337.5</c:v>
              </c:pt>
            </c:numLit>
          </c:val>
          <c:extLst>
            <c:ext xmlns:c16="http://schemas.microsoft.com/office/drawing/2014/chart" uri="{C3380CC4-5D6E-409C-BE32-E72D297353CC}">
              <c16:uniqueId val="{00000000-96AC-4CE9-9D97-947BA7DAD99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25585072"/>
        <c:axId val="125584656"/>
      </c:barChart>
      <c:catAx>
        <c:axId val="1255850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584656"/>
        <c:crosses val="autoZero"/>
        <c:auto val="1"/>
        <c:lblAlgn val="ctr"/>
        <c:lblOffset val="100"/>
        <c:noMultiLvlLbl val="0"/>
      </c:catAx>
      <c:valAx>
        <c:axId val="125584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585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[zomato (Recovered).xlsx]PIVOT!PivotTable4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Ratings</a:t>
            </a:r>
            <a:r>
              <a:rPr lang="en-US" baseline="0"/>
              <a:t> Type of Restaurants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  <c:pivotFmt>
        <c:idx val="2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p3d/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8.1961723534558176E-2"/>
          <c:y val="0.25828776611256926"/>
          <c:w val="0.73357655293088364"/>
          <c:h val="0.64226487314085734"/>
        </c:manualLayout>
      </c:layout>
      <c:pie3DChart>
        <c:varyColors val="1"/>
        <c:ser>
          <c:idx val="0"/>
          <c:order val="0"/>
          <c:tx>
            <c:strRef>
              <c:f>PIVOT!$B$22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064B-46E8-AB83-A0734C13CFA8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064B-46E8-AB83-A0734C13CFA8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064B-46E8-AB83-A0734C13CFA8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064B-46E8-AB83-A0734C13CFA8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064B-46E8-AB83-A0734C13CFA8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B-064B-46E8-AB83-A0734C13CF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PIVOT!$A$23:$A$29</c:f>
              <c:strCache>
                <c:ptCount val="6"/>
                <c:pt idx="0">
                  <c:v>Average</c:v>
                </c:pt>
                <c:pt idx="1">
                  <c:v>Excellent</c:v>
                </c:pt>
                <c:pt idx="2">
                  <c:v>Good</c:v>
                </c:pt>
                <c:pt idx="3">
                  <c:v>Not rated</c:v>
                </c:pt>
                <c:pt idx="4">
                  <c:v>Poor</c:v>
                </c:pt>
                <c:pt idx="5">
                  <c:v>Very Good</c:v>
                </c:pt>
              </c:strCache>
            </c:strRef>
          </c:cat>
          <c:val>
            <c:numRef>
              <c:f>PIVOT!$B$23:$B$29</c:f>
              <c:numCache>
                <c:formatCode>General</c:formatCode>
                <c:ptCount val="6"/>
                <c:pt idx="0">
                  <c:v>3725</c:v>
                </c:pt>
                <c:pt idx="1">
                  <c:v>231</c:v>
                </c:pt>
                <c:pt idx="2">
                  <c:v>2049</c:v>
                </c:pt>
                <c:pt idx="3">
                  <c:v>2147</c:v>
                </c:pt>
                <c:pt idx="4">
                  <c:v>184</c:v>
                </c:pt>
                <c:pt idx="5">
                  <c:v>940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64B-46E8-AB83-A0734C13CFA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2476963179137605E-2"/>
          <c:y val="0.86265463613968285"/>
          <c:w val="0.94277772721226072"/>
          <c:h val="0.112205701820514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[zomato (Recovered).xlsx]PIVOT!PivotTable6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Count of Restaurants having online booking facility</a:t>
            </a:r>
          </a:p>
        </c:rich>
      </c:tx>
      <c:layout>
        <c:manualLayout>
          <c:xMode val="edge"/>
          <c:yMode val="edge"/>
          <c:x val="0.15710411198600174"/>
          <c:y val="0.114720034995625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</c:pivotFmt>
      <c:pivotFmt>
        <c:idx val="7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circle"/>
          <c:size val="6"/>
          <c:spPr>
            <a:solidFill>
              <a:schemeClr val="accent2">
                <a:alpha val="85000"/>
              </a:schemeClr>
            </a:solidFill>
            <a:ln>
              <a:noFill/>
            </a:ln>
            <a:effectLst/>
          </c:spPr>
        </c:marker>
      </c:pivotFmt>
      <c:pivotFmt>
        <c:idx val="8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9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3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4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15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1914260717410323E-2"/>
          <c:y val="0.31305396800920077"/>
          <c:w val="0.84398716742039903"/>
          <c:h val="0.43590414318479326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PIVOT!$B$44:$B$45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cat>
            <c:strRef>
              <c:f>PIVOT!$A$46:$A$47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PIVOT!$B$46:$B$47</c:f>
              <c:numCache>
                <c:formatCode>General</c:formatCode>
                <c:ptCount val="1"/>
                <c:pt idx="0">
                  <c:v>7541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E5-4EEA-9509-BAFAC234626D}"/>
            </c:ext>
          </c:extLst>
        </c:ser>
        <c:ser>
          <c:idx val="1"/>
          <c:order val="1"/>
          <c:tx>
            <c:strRef>
              <c:f>PIVOT!$C$44:$C$45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cat>
            <c:strRef>
              <c:f>PIVOT!$A$46:$A$47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PIVOT!$C$46:$C$47</c:f>
              <c:numCache>
                <c:formatCode>General</c:formatCode>
                <c:ptCount val="1"/>
                <c:pt idx="0">
                  <c:v>1111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EE5-4EEA-9509-BAFAC23462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811200175"/>
        <c:axId val="811198511"/>
        <c:axId val="0"/>
      </c:bar3DChart>
      <c:catAx>
        <c:axId val="81120017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1198511"/>
        <c:crosses val="autoZero"/>
        <c:auto val="1"/>
        <c:lblAlgn val="ctr"/>
        <c:lblOffset val="100"/>
        <c:noMultiLvlLbl val="0"/>
      </c:catAx>
      <c:valAx>
        <c:axId val="81119851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12001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>
            <a:solidFill>
              <a:schemeClr val="dk1">
                <a:lumMod val="35000"/>
                <a:lumOff val="65000"/>
              </a:schemeClr>
            </a:solidFill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Average</a:t>
            </a:r>
            <a:r>
              <a:rPr lang="en-IN" baseline="0"/>
              <a:t> Cost and ratings for cities</a:t>
            </a:r>
            <a:endParaRPr lang="en-IN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</c:pivotFmts>
    <c:plotArea>
      <c:layout>
        <c:manualLayout>
          <c:layoutTarget val="inner"/>
          <c:xMode val="edge"/>
          <c:yMode val="edge"/>
          <c:x val="4.7380162257615953E-2"/>
          <c:y val="0.15250771604938271"/>
          <c:w val="0.65648433301200282"/>
          <c:h val="0.6609841304559152"/>
        </c:manualLayout>
      </c:layout>
      <c:barChart>
        <c:barDir val="col"/>
        <c:grouping val="clustered"/>
        <c:varyColors val="0"/>
        <c:ser>
          <c:idx val="0"/>
          <c:order val="0"/>
          <c:tx>
            <c:v>Average of Aggregate rating</c:v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Lit>
              <c:ptCount val="11"/>
              <c:pt idx="0">
                <c:v>Agra</c:v>
              </c:pt>
              <c:pt idx="1">
                <c:v>Bangalore</c:v>
              </c:pt>
              <c:pt idx="2">
                <c:v>Chennai</c:v>
              </c:pt>
              <c:pt idx="3">
                <c:v>Faridabad</c:v>
              </c:pt>
              <c:pt idx="4">
                <c:v>Ghaziabad</c:v>
              </c:pt>
              <c:pt idx="5">
                <c:v>Goa</c:v>
              </c:pt>
              <c:pt idx="6">
                <c:v>Gurgaon</c:v>
              </c:pt>
              <c:pt idx="7">
                <c:v>Hyderabad</c:v>
              </c:pt>
              <c:pt idx="8">
                <c:v>Kolkata</c:v>
              </c:pt>
              <c:pt idx="9">
                <c:v>Mumbai</c:v>
              </c:pt>
              <c:pt idx="10">
                <c:v>New Delhi</c:v>
              </c:pt>
            </c:strLit>
          </c:cat>
          <c:val>
            <c:numLit>
              <c:formatCode>General</c:formatCode>
              <c:ptCount val="11"/>
              <c:pt idx="0">
                <c:v>3.9649999999999999</c:v>
              </c:pt>
              <c:pt idx="1">
                <c:v>4.3750000000000009</c:v>
              </c:pt>
              <c:pt idx="2">
                <c:v>4.3150000000000004</c:v>
              </c:pt>
              <c:pt idx="3">
                <c:v>1.866932270916335</c:v>
              </c:pt>
              <c:pt idx="4">
                <c:v>2.8519999999999999</c:v>
              </c:pt>
              <c:pt idx="5">
                <c:v>4.245000000000001</c:v>
              </c:pt>
              <c:pt idx="6">
                <c:v>2.6514311270125215</c:v>
              </c:pt>
              <c:pt idx="7">
                <c:v>4.344444444444445</c:v>
              </c:pt>
              <c:pt idx="8">
                <c:v>4.2550000000000008</c:v>
              </c:pt>
              <c:pt idx="9">
                <c:v>4.0849999999999991</c:v>
              </c:pt>
              <c:pt idx="10">
                <c:v>2.4388452402704255</c:v>
              </c:pt>
            </c:numLit>
          </c:val>
          <c:extLst>
            <c:ext xmlns:c16="http://schemas.microsoft.com/office/drawing/2014/chart" uri="{C3380CC4-5D6E-409C-BE32-E72D297353CC}">
              <c16:uniqueId val="{00000000-26DD-4403-AD62-D63E77F8A0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06969839"/>
        <c:axId val="606971919"/>
      </c:barChart>
      <c:lineChart>
        <c:grouping val="standard"/>
        <c:varyColors val="0"/>
        <c:ser>
          <c:idx val="1"/>
          <c:order val="1"/>
          <c:tx>
            <c:v>Average of Average Cost for two</c:v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Lit>
              <c:ptCount val="11"/>
              <c:pt idx="0">
                <c:v>Agra</c:v>
              </c:pt>
              <c:pt idx="1">
                <c:v>Bangalore</c:v>
              </c:pt>
              <c:pt idx="2">
                <c:v>Chennai</c:v>
              </c:pt>
              <c:pt idx="3">
                <c:v>Faridabad</c:v>
              </c:pt>
              <c:pt idx="4">
                <c:v>Ghaziabad</c:v>
              </c:pt>
              <c:pt idx="5">
                <c:v>Goa</c:v>
              </c:pt>
              <c:pt idx="6">
                <c:v>Gurgaon</c:v>
              </c:pt>
              <c:pt idx="7">
                <c:v>Hyderabad</c:v>
              </c:pt>
              <c:pt idx="8">
                <c:v>Kolkata</c:v>
              </c:pt>
              <c:pt idx="9">
                <c:v>Mumbai</c:v>
              </c:pt>
              <c:pt idx="10">
                <c:v>New Delhi</c:v>
              </c:pt>
            </c:strLit>
          </c:cat>
          <c:val>
            <c:numLit>
              <c:formatCode>General</c:formatCode>
              <c:ptCount val="11"/>
              <c:pt idx="0">
                <c:v>1065</c:v>
              </c:pt>
              <c:pt idx="1">
                <c:v>1232.5</c:v>
              </c:pt>
              <c:pt idx="2">
                <c:v>1085</c:v>
              </c:pt>
              <c:pt idx="3">
                <c:v>447.60956175298804</c:v>
              </c:pt>
              <c:pt idx="4">
                <c:v>602</c:v>
              </c:pt>
              <c:pt idx="5">
                <c:v>1175</c:v>
              </c:pt>
              <c:pt idx="6">
                <c:v>714.01610017889084</c:v>
              </c:pt>
              <c:pt idx="7">
                <c:v>1361.1111111111111</c:v>
              </c:pt>
              <c:pt idx="8">
                <c:v>1272.5</c:v>
              </c:pt>
              <c:pt idx="9">
                <c:v>1072.5</c:v>
              </c:pt>
              <c:pt idx="10">
                <c:v>596.08806870089529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1-26DD-4403-AD62-D63E77F8A0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06980655"/>
        <c:axId val="606984399"/>
      </c:lineChart>
      <c:catAx>
        <c:axId val="606969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971919"/>
        <c:crosses val="autoZero"/>
        <c:auto val="1"/>
        <c:lblAlgn val="ctr"/>
        <c:lblOffset val="100"/>
        <c:noMultiLvlLbl val="0"/>
      </c:catAx>
      <c:valAx>
        <c:axId val="6069719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969839"/>
        <c:crosses val="autoZero"/>
        <c:crossBetween val="between"/>
      </c:valAx>
      <c:valAx>
        <c:axId val="606984399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980655"/>
        <c:crosses val="max"/>
        <c:crossBetween val="between"/>
      </c:valAx>
      <c:catAx>
        <c:axId val="60698065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6984399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681350050152058"/>
          <c:y val="0.25815345842963661"/>
          <c:w val="0.16235230888663291"/>
          <c:h val="0.695107467909794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6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baseline="0"/>
    <cs:bodyPr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65000"/>
          <a:lumOff val="35000"/>
          <a:alpha val="7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75000"/>
            <a:lumOff val="2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dk1"/>
    </cs:fontRef>
  </cs:dropLine>
  <cs:errorBar>
    <cs:lnRef idx="0"/>
    <cs:fillRef idx="0"/>
    <cs:effectRef idx="0"/>
    <cs:fontRef idx="minor">
      <a:schemeClr val="dk1"/>
    </cs:fontRef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  <a:lumOff val="10000"/>
              </a:schemeClr>
            </a:gs>
            <a:gs pos="0">
              <a:schemeClr val="lt1">
                <a:lumMod val="75000"/>
                <a:alpha val="36000"/>
                <a:lumOff val="10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</cs:hiLoLine>
  <cs:leaderLine>
    <cs:lnRef idx="0"/>
    <cs:fillRef idx="0"/>
    <cs:effectRef idx="0"/>
    <cs:fontRef idx="minor">
      <a:schemeClr val="dk1"/>
    </cs:fontRef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/>
    <cs:bodyPr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  <cs:bodyPr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70">
  <cs:axisTitle>
    <cs:lnRef idx="0"/>
    <cs:fillRef idx="0"/>
    <cs:effectRef idx="0"/>
    <cs:fontRef idx="minor">
      <a:schemeClr val="lt1">
        <a:lumMod val="85000"/>
      </a:schemeClr>
    </cs:fontRef>
    <cs:defRPr sz="900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/>
  </cs:dataLabel>
  <cs:dataLabelCallout>
    <cs:lnRef idx="0"/>
    <cs:fillRef idx="0"/>
    <cs:effectRef idx="0"/>
    <cs:fontRef idx="minor">
      <a:schemeClr val="lt1">
        <a:lumMod val="85000"/>
      </a:schemeClr>
    </cs:fontRef>
    <cs:spPr>
      <a:solidFill>
        <a:schemeClr val="lt1"/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lt1"/>
    </cs:fontRef>
    <cs:spPr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  <a:ln w="9525">
        <a:solidFill>
          <a:schemeClr val="tx1"/>
        </a:solidFill>
      </a:ln>
      <a:effectLst>
        <a:outerShdw blurRad="57150" dist="19050" dir="5400000" algn="ctr" rotWithShape="0">
          <a:srgbClr val="000000">
            <a:alpha val="63000"/>
          </a:srgb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lt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lt1"/>
    </cs:fontRef>
  </cs:dropLine>
  <cs:errorBar>
    <cs:lnRef idx="0"/>
    <cs:fillRef idx="0"/>
    <cs:effectRef idx="0"/>
    <cs:fontRef idx="minor">
      <a:schemeClr val="lt1"/>
    </cs:fontRef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</cs:hiLoLine>
  <cs:leaderLine>
    <cs:lnRef idx="0"/>
    <cs:fillRef idx="0"/>
    <cs:effectRef idx="0"/>
    <cs:fontRef idx="minor">
      <a:schemeClr val="lt1"/>
    </cs:fontRef>
  </cs:leaderLine>
  <cs:legend>
    <cs:lnRef idx="0"/>
    <cs:fillRef idx="0"/>
    <cs:effectRef idx="0"/>
    <cs:fontRef idx="minor">
      <a:schemeClr val="lt1">
        <a:lumMod val="8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6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7847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9183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591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00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137860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25111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5061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028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555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69407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4466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3570AAE-2D2B-47B3-B4F3-300CE546DC45}" type="datetimeFigureOut">
              <a:rPr lang="en-IN" smtClean="0"/>
              <a:t>14-12-2019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D4E4346-4EB7-4E37-B485-D6D57531F02F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466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367246"/>
            <a:ext cx="8825658" cy="3410135"/>
          </a:xfrm>
        </p:spPr>
        <p:txBody>
          <a:bodyPr/>
          <a:lstStyle/>
          <a:p>
            <a:r>
              <a:rPr lang="en-IN" sz="4800" b="1" dirty="0" smtClean="0">
                <a:solidFill>
                  <a:srgbClr val="00B0F0"/>
                </a:solidFill>
              </a:rPr>
              <a:t>EXCEL CAPSTONE PROJECT</a:t>
            </a:r>
            <a:r>
              <a:rPr lang="en-IN" b="1" dirty="0" smtClean="0">
                <a:solidFill>
                  <a:srgbClr val="FF0000"/>
                </a:solidFill>
              </a:rPr>
              <a:t/>
            </a:r>
            <a:br>
              <a:rPr lang="en-IN" b="1" dirty="0" smtClean="0">
                <a:solidFill>
                  <a:srgbClr val="FF0000"/>
                </a:solidFill>
              </a:rPr>
            </a:br>
            <a:r>
              <a:rPr lang="en-IN" sz="3600" b="1" dirty="0" smtClean="0">
                <a:solidFill>
                  <a:srgbClr val="FF0000"/>
                </a:solidFill>
              </a:rPr>
              <a:t>ZOMATO RESTAURANT ANALYSIS</a:t>
            </a:r>
            <a:br>
              <a:rPr lang="en-IN" sz="3600" b="1" dirty="0" smtClean="0">
                <a:solidFill>
                  <a:srgbClr val="FF0000"/>
                </a:solidFill>
              </a:rPr>
            </a:br>
            <a:r>
              <a:rPr lang="en-IN" sz="3600" b="1" dirty="0">
                <a:solidFill>
                  <a:srgbClr val="FF0000"/>
                </a:solidFill>
              </a:rPr>
              <a:t/>
            </a:r>
            <a:br>
              <a:rPr lang="en-IN" sz="3600" b="1" dirty="0">
                <a:solidFill>
                  <a:srgbClr val="FF0000"/>
                </a:solidFill>
              </a:rPr>
            </a:br>
            <a:r>
              <a:rPr lang="en-IN" sz="3600" b="1" dirty="0" smtClean="0">
                <a:solidFill>
                  <a:srgbClr val="FF0000"/>
                </a:solidFill>
              </a:rPr>
              <a:t/>
            </a:r>
            <a:br>
              <a:rPr lang="en-IN" sz="3600" b="1" dirty="0" smtClean="0">
                <a:solidFill>
                  <a:srgbClr val="FF0000"/>
                </a:solidFill>
              </a:rPr>
            </a:br>
            <a:endParaRPr lang="en-IN" sz="3600" b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928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POOR RATINGS AND AVERAGE-COST&gt;1500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177" y="2473234"/>
            <a:ext cx="6026331" cy="337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21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RATINGS&gt;4.7 AND AVERAGE COST&lt;500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9223" y="2438400"/>
            <a:ext cx="6400800" cy="2673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486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071946"/>
          </a:xfrm>
        </p:spPr>
        <p:txBody>
          <a:bodyPr>
            <a:noAutofit/>
          </a:bodyPr>
          <a:lstStyle/>
          <a:p>
            <a:r>
              <a:rPr lang="en-IN" sz="3200" dirty="0" smtClean="0"/>
              <a:t>COMPARISON FOR AVERAGE COST OF 2 AND RATINGS FOR CITIES IN INDIA</a:t>
            </a:r>
            <a:endParaRPr lang="en-IN" sz="32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8015179"/>
              </p:ext>
            </p:extLst>
          </p:nvPr>
        </p:nvGraphicFramePr>
        <p:xfrm>
          <a:off x="1250950" y="1637211"/>
          <a:ext cx="9713141" cy="49290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2338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75815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B0F0"/>
                </a:solidFill>
              </a:rPr>
              <a:t>OVERVIEW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9817846" cy="3416300"/>
          </a:xfrm>
        </p:spPr>
        <p:txBody>
          <a:bodyPr/>
          <a:lstStyle/>
          <a:p>
            <a:r>
              <a:rPr lang="en-IN" dirty="0" smtClean="0"/>
              <a:t>Following is the EXCEL CAPSTONE project on </a:t>
            </a:r>
            <a:r>
              <a:rPr lang="en-IN" dirty="0" smtClean="0">
                <a:solidFill>
                  <a:srgbClr val="FF0000"/>
                </a:solidFill>
              </a:rPr>
              <a:t>ZOMATO RESTAURANT ANALYSIS</a:t>
            </a:r>
          </a:p>
          <a:p>
            <a:r>
              <a:rPr lang="en-IN" dirty="0" smtClean="0"/>
              <a:t>The Excel Sheet consists of restaurants of 15 countries </a:t>
            </a:r>
          </a:p>
          <a:p>
            <a:r>
              <a:rPr lang="en-IN" dirty="0" smtClean="0"/>
              <a:t>Sheet consists of 9552 rows and 22 </a:t>
            </a:r>
            <a:r>
              <a:rPr lang="en-IN" dirty="0" err="1" smtClean="0"/>
              <a:t>coloums</a:t>
            </a:r>
            <a:r>
              <a:rPr lang="en-IN" dirty="0" smtClean="0"/>
              <a:t> </a:t>
            </a:r>
          </a:p>
          <a:p>
            <a:r>
              <a:rPr lang="en-IN" dirty="0" smtClean="0"/>
              <a:t>Analysis is of restaurants from various countries of their ratings and costing for 2 people</a:t>
            </a:r>
          </a:p>
          <a:p>
            <a:r>
              <a:rPr lang="en-IN" dirty="0" smtClean="0"/>
              <a:t>This analysis give us an overview of the best restaurants according to the countries and the cities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915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5400" dirty="0">
                <a:solidFill>
                  <a:srgbClr val="00B0F0"/>
                </a:solidFill>
              </a:rPr>
              <a:t>AVERAGE RATINGS ACCORDING TO COUNTRIES</a:t>
            </a:r>
            <a:endParaRPr lang="en-IN" dirty="0"/>
          </a:p>
        </p:txBody>
      </p:sp>
      <p:graphicFrame>
        <p:nvGraphicFramePr>
          <p:cNvPr id="5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94381835"/>
              </p:ext>
            </p:extLst>
          </p:nvPr>
        </p:nvGraphicFramePr>
        <p:xfrm>
          <a:off x="1257300" y="2286000"/>
          <a:ext cx="4800600" cy="3619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91940310"/>
              </p:ext>
            </p:extLst>
          </p:nvPr>
        </p:nvGraphicFramePr>
        <p:xfrm>
          <a:off x="6648450" y="2286000"/>
          <a:ext cx="4800600" cy="3619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33974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80358"/>
          </a:xfrm>
        </p:spPr>
        <p:txBody>
          <a:bodyPr>
            <a:normAutofit/>
          </a:bodyPr>
          <a:lstStyle/>
          <a:p>
            <a:r>
              <a:rPr lang="en-IN" sz="3600" dirty="0" smtClean="0"/>
              <a:t>Aggregate ratings for cities in </a:t>
            </a:r>
            <a:r>
              <a:rPr lang="en-IN" sz="3600" dirty="0" err="1" smtClean="0"/>
              <a:t>india</a:t>
            </a:r>
            <a:endParaRPr lang="en-IN" sz="3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7414023"/>
              </p:ext>
            </p:extLst>
          </p:nvPr>
        </p:nvGraphicFramePr>
        <p:xfrm>
          <a:off x="1250950" y="1446213"/>
          <a:ext cx="10179050" cy="44338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4542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Frequency of ratings in </a:t>
            </a:r>
            <a:r>
              <a:rPr lang="en-US" sz="5400" dirty="0" err="1"/>
              <a:t>india</a:t>
            </a:r>
            <a:r>
              <a:rPr lang="en-US" sz="5400" dirty="0"/>
              <a:t> where votes&gt;50</a:t>
            </a:r>
            <a:br>
              <a:rPr lang="en-US" sz="5400" dirty="0"/>
            </a:br>
            <a:endParaRPr lang="en-IN" dirty="0"/>
          </a:p>
        </p:txBody>
      </p:sp>
      <mc:AlternateContent xmlns:mc="http://schemas.openxmlformats.org/markup-compatibility/2006" xmlns:cx="http://schemas.microsoft.com/office/drawing/2014/chartex">
        <mc:Choice Requires="cx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</p:nvPr>
            </p:nvGraphicFramePr>
            <p:xfrm>
              <a:off x="1250950" y="2286000"/>
              <a:ext cx="10179050" cy="3594100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0950" y="2286000"/>
                <a:ext cx="10179050" cy="35941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22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697478"/>
          </a:xfrm>
        </p:spPr>
        <p:txBody>
          <a:bodyPr>
            <a:normAutofit/>
          </a:bodyPr>
          <a:lstStyle/>
          <a:p>
            <a:r>
              <a:rPr lang="en-IN" sz="3200" dirty="0" smtClean="0"/>
              <a:t>FREQUENCY OF average cost of 2 in </a:t>
            </a:r>
            <a:r>
              <a:rPr lang="en-IN" sz="3200" dirty="0" err="1" smtClean="0"/>
              <a:t>india</a:t>
            </a:r>
            <a:r>
              <a:rPr lang="en-IN" sz="3200" dirty="0" smtClean="0"/>
              <a:t> in rupees</a:t>
            </a:r>
            <a:endParaRPr lang="en-IN" sz="3200" dirty="0"/>
          </a:p>
        </p:txBody>
      </p:sp>
      <mc:AlternateContent xmlns:mc="http://schemas.openxmlformats.org/markup-compatibility/2006" xmlns:cx="http://schemas.microsoft.com/office/drawing/2014/chartex">
        <mc:Choice Requires="cx">
          <p:graphicFrame>
            <p:nvGraphicFramePr>
              <p:cNvPr id="5" name="Content Placeholder 4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602878371"/>
                  </p:ext>
                </p:extLst>
              </p:nvPr>
            </p:nvGraphicFramePr>
            <p:xfrm>
              <a:off x="1250950" y="1341120"/>
              <a:ext cx="10113736" cy="4538980"/>
            </p:xfrm>
            <a:graphic>
              <a:graphicData uri="http://schemas.microsoft.com/office/drawing/2014/chartex">
                <c:chart xmlns:c="http://schemas.openxmlformats.org/drawingml/2006/chart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5" name="Content Placeholder 4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0950" y="1341120"/>
                <a:ext cx="10113736" cy="45389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915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1678" y="417221"/>
            <a:ext cx="10178322" cy="749729"/>
          </a:xfrm>
        </p:spPr>
        <p:txBody>
          <a:bodyPr>
            <a:normAutofit/>
          </a:bodyPr>
          <a:lstStyle/>
          <a:p>
            <a:r>
              <a:rPr lang="en-IN" sz="3600" dirty="0" smtClean="0"/>
              <a:t>AVERAGE COST FOR 2 FOR SOME CITIES IN INDIA </a:t>
            </a:r>
            <a:endParaRPr lang="en-IN" sz="36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039277"/>
              </p:ext>
            </p:extLst>
          </p:nvPr>
        </p:nvGraphicFramePr>
        <p:xfrm>
          <a:off x="1250950" y="1358537"/>
          <a:ext cx="10179050" cy="51641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67961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RATING TYPES OF RESTAURANTS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72847" y="1723918"/>
            <a:ext cx="3357154" cy="4164164"/>
          </a:xfrm>
        </p:spPr>
        <p:txBody>
          <a:bodyPr>
            <a:normAutofit/>
          </a:bodyPr>
          <a:lstStyle/>
          <a:p>
            <a:r>
              <a:rPr lang="en-IN" dirty="0" smtClean="0"/>
              <a:t>FOLLOWING IS THE PIE CHART FOR RATING-TYPES FOR VARIOUS RESTAURANTS IN INDIA.</a:t>
            </a:r>
          </a:p>
          <a:p>
            <a:r>
              <a:rPr lang="en-IN" dirty="0" smtClean="0"/>
              <a:t>EXCELLENT  : GREATER THAN 4.5</a:t>
            </a:r>
          </a:p>
          <a:p>
            <a:r>
              <a:rPr lang="en-IN" dirty="0" smtClean="0"/>
              <a:t>VERY GOOD : BETWEEN 4.5 AND 4</a:t>
            </a:r>
          </a:p>
          <a:p>
            <a:r>
              <a:rPr lang="en-IN" dirty="0" smtClean="0"/>
              <a:t>GOOD :BETWEEN 3.5 AND 4</a:t>
            </a:r>
          </a:p>
          <a:p>
            <a:r>
              <a:rPr lang="en-IN" dirty="0" smtClean="0"/>
              <a:t>AVERAGE :BETWEEN 2.5 AND 3.5</a:t>
            </a:r>
          </a:p>
          <a:p>
            <a:r>
              <a:rPr lang="en-IN" dirty="0" smtClean="0"/>
              <a:t>POOR :BELOW 2.5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9705899"/>
              </p:ext>
            </p:extLst>
          </p:nvPr>
        </p:nvGraphicFramePr>
        <p:xfrm>
          <a:off x="283464" y="0"/>
          <a:ext cx="7355584" cy="6788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87036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2407920"/>
          </a:xfrm>
        </p:spPr>
        <p:txBody>
          <a:bodyPr>
            <a:normAutofit/>
          </a:bodyPr>
          <a:lstStyle/>
          <a:p>
            <a:r>
              <a:rPr lang="en-IN" sz="2000" dirty="0"/>
              <a:t>CHART DESCRIBING COUNT OF RESTAURANTS HAVING ONLINE TABLE  BOOKING FACILITY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4450080"/>
            <a:ext cx="3092117" cy="1455420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THIS CHART GIVES US INFORMATION ABOUT THE NUMBER OF HOTELS WHICH ALLOW TABLE BOOKING ONLINE.</a:t>
            </a:r>
            <a:endParaRPr lang="en-IN" dirty="0"/>
          </a:p>
        </p:txBody>
      </p:sp>
      <p:graphicFrame>
        <p:nvGraphicFramePr>
          <p:cNvPr id="6" name="Content Placeholder 3"/>
          <p:cNvGraphicFramePr>
            <a:graphicFrameLocks noGrp="1"/>
          </p:cNvGraphicFramePr>
          <p:nvPr>
            <p:ph type="pic" idx="1"/>
            <p:extLst>
              <p:ext uri="{D42A27DB-BD31-4B8C-83A1-F6EECF244321}">
                <p14:modId xmlns:p14="http://schemas.microsoft.com/office/powerpoint/2010/main" val="2277856922"/>
              </p:ext>
            </p:extLst>
          </p:nvPr>
        </p:nvGraphicFramePr>
        <p:xfrm>
          <a:off x="284163" y="0"/>
          <a:ext cx="7354887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3375897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293</TotalTime>
  <Words>230</Words>
  <Application>Microsoft Office PowerPoint</Application>
  <PresentationFormat>Widescreen</PresentationFormat>
  <Paragraphs>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Gill Sans MT</vt:lpstr>
      <vt:lpstr>Impact</vt:lpstr>
      <vt:lpstr>Badge</vt:lpstr>
      <vt:lpstr>EXCEL CAPSTONE PROJECT ZOMATO RESTAURANT ANALYSIS   </vt:lpstr>
      <vt:lpstr>OVERVIEW</vt:lpstr>
      <vt:lpstr>AVERAGE RATINGS ACCORDING TO COUNTRIES</vt:lpstr>
      <vt:lpstr>Aggregate ratings for cities in india</vt:lpstr>
      <vt:lpstr>Frequency of ratings in india where votes&gt;50 </vt:lpstr>
      <vt:lpstr>FREQUENCY OF average cost of 2 in india in rupees</vt:lpstr>
      <vt:lpstr>AVERAGE COST FOR 2 FOR SOME CITIES IN INDIA </vt:lpstr>
      <vt:lpstr>RATING TYPES OF RESTAURANTS</vt:lpstr>
      <vt:lpstr>CHART DESCRIBING COUNT OF RESTAURANTS HAVING ONLINE TABLE  BOOKING FACILITY</vt:lpstr>
      <vt:lpstr>POOR RATINGS AND AVERAGE-COST&gt;1500</vt:lpstr>
      <vt:lpstr>RATINGS&gt;4.7 AND AVERAGE COST&lt;500</vt:lpstr>
      <vt:lpstr>COMPARISON FOR AVERAGE COST OF 2 AND RATINGS FOR CITIES IN INDIA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EXCEL CAPSTONE PROJECT ZOMATO RESTAURANT ANALYSIS</dc:title>
  <dc:creator>jiteshgawas30@gmail.com</dc:creator>
  <cp:lastModifiedBy>jiteshgawas30@gmail.com</cp:lastModifiedBy>
  <cp:revision>11</cp:revision>
  <dcterms:created xsi:type="dcterms:W3CDTF">2019-12-14T08:30:30Z</dcterms:created>
  <dcterms:modified xsi:type="dcterms:W3CDTF">2019-12-14T18:40:11Z</dcterms:modified>
</cp:coreProperties>
</file>

<file path=docProps/thumbnail.jpeg>
</file>